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3.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4.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8.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23.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24.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25.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66.xml" ContentType="application/vnd.openxmlformats-officedocument.presentationml.tags+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Lst>
  <p:notesMasterIdLst>
    <p:notesMasterId r:id="rId37"/>
  </p:notesMasterIdLst>
  <p:sldIdLst>
    <p:sldId id="534" r:id="rId2"/>
    <p:sldId id="535" r:id="rId3"/>
    <p:sldId id="283" r:id="rId4"/>
    <p:sldId id="536" r:id="rId5"/>
    <p:sldId id="539" r:id="rId6"/>
    <p:sldId id="538" r:id="rId7"/>
    <p:sldId id="537" r:id="rId8"/>
    <p:sldId id="543" r:id="rId9"/>
    <p:sldId id="540" r:id="rId10"/>
    <p:sldId id="544" r:id="rId11"/>
    <p:sldId id="541" r:id="rId12"/>
    <p:sldId id="545" r:id="rId13"/>
    <p:sldId id="542" r:id="rId14"/>
    <p:sldId id="546" r:id="rId15"/>
    <p:sldId id="525" r:id="rId16"/>
    <p:sldId id="528" r:id="rId17"/>
    <p:sldId id="524" r:id="rId18"/>
    <p:sldId id="532" r:id="rId19"/>
    <p:sldId id="530" r:id="rId20"/>
    <p:sldId id="481" r:id="rId21"/>
    <p:sldId id="500" r:id="rId22"/>
    <p:sldId id="495" r:id="rId23"/>
    <p:sldId id="516" r:id="rId24"/>
    <p:sldId id="490" r:id="rId25"/>
    <p:sldId id="482" r:id="rId26"/>
    <p:sldId id="529" r:id="rId27"/>
    <p:sldId id="514" r:id="rId28"/>
    <p:sldId id="523" r:id="rId29"/>
    <p:sldId id="522" r:id="rId30"/>
    <p:sldId id="533" r:id="rId31"/>
    <p:sldId id="483" r:id="rId32"/>
    <p:sldId id="515" r:id="rId33"/>
    <p:sldId id="526" r:id="rId34"/>
    <p:sldId id="493" r:id="rId35"/>
    <p:sldId id="527" r:id="rId36"/>
  </p:sldIdLst>
  <p:sldSz cx="9144000" cy="5145088"/>
  <p:notesSz cx="6858000" cy="9144000"/>
  <p:custDataLst>
    <p:tags r:id="rId3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237" autoAdjust="0"/>
    <p:restoredTop sz="94660"/>
  </p:normalViewPr>
  <p:slideViewPr>
    <p:cSldViewPr snapToGrid="0">
      <p:cViewPr varScale="1">
        <p:scale>
          <a:sx n="99" d="100"/>
          <a:sy n="99" d="100"/>
        </p:scale>
        <p:origin x="101" y="240"/>
      </p:cViewPr>
      <p:guideLst/>
    </p:cSldViewPr>
  </p:slideViewPr>
  <p:notesTextViewPr>
    <p:cViewPr>
      <p:scale>
        <a:sx n="1" d="1"/>
        <a:sy n="1" d="1"/>
      </p:scale>
      <p:origin x="0" y="0"/>
    </p:cViewPr>
  </p:notesTextViewPr>
  <p:sorterViewPr>
    <p:cViewPr>
      <p:scale>
        <a:sx n="42" d="100"/>
        <a:sy n="42" d="100"/>
      </p:scale>
      <p:origin x="0" y="0"/>
    </p:cViewPr>
  </p:sorterViewPr>
  <p:notesViewPr>
    <p:cSldViewPr>
      <p:cViewPr>
        <p:scale>
          <a:sx n="66" d="100"/>
          <a:sy n="66" d="100"/>
        </p:scale>
        <p:origin x="0" y="0"/>
      </p:cViewPr>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endParaRPr lang="zh-CN"/>
          </a:p>
        </c:rich>
      </c:tx>
      <c:overlay val="1"/>
    </c:title>
    <c:autoTitleDeleted val="0"/>
    <c:plotArea>
      <c:layout>
        <c:manualLayout>
          <c:layoutTarget val="inner"/>
          <c:xMode val="edge"/>
          <c:yMode val="edge"/>
          <c:x val="4.999999888241291E-3"/>
          <c:y val="4.999999888241291E-3"/>
          <c:w val="1"/>
          <c:h val="1"/>
        </c:manualLayout>
      </c:layout>
      <c:pieChart>
        <c:varyColors val="0"/>
        <c:ser>
          <c:idx val="0"/>
          <c:order val="0"/>
          <c:tx>
            <c:strRef>
              <c:f>Sheet1!$A$2</c:f>
              <c:strCache>
                <c:ptCount val="1"/>
                <c:pt idx="0">
                  <c:v>1st Qtr</c:v>
                </c:pt>
              </c:strCache>
            </c:strRef>
          </c:tx>
          <c:spPr>
            <a:solidFill>
              <a:srgbClr val="1C789F"/>
            </a:solidFill>
            <a:ln w="12700" cap="flat">
              <a:noFill/>
              <a:miter lim="400000"/>
            </a:ln>
            <a:effectLst/>
          </c:spPr>
          <c:dPt>
            <c:idx val="0"/>
            <c:bubble3D val="0"/>
            <c:spPr>
              <a:solidFill>
                <a:schemeClr val="accent1"/>
              </a:solidFill>
              <a:ln w="38100" cap="flat" cmpd="sng" algn="ctr">
                <a:noFill/>
                <a:prstDash val="solid"/>
              </a:ln>
              <a:effectLst/>
            </c:spPr>
            <c:extLst xmlns:a14="http://schemas.microsoft.com/office/drawing/2010/main" xmlns:wp="http://schemas.openxmlformats.org/drawingml/2006/wordprocessingDrawing" xmlns:w="http://schemas.openxmlformats.org/wordprocessingml/2006/main" xmlns:m="http://schemas.openxmlformats.org/officeDocument/2006/math">
              <c:ext xmlns:c16="http://schemas.microsoft.com/office/drawing/2014/chart" uri="{C3380CC4-5D6E-409C-BE32-E72D297353CC}">
                <c16:uniqueId val="{00000001-2F3F-4361-BC50-AFB2519761DE}"/>
              </c:ext>
            </c:extLst>
          </c:dPt>
          <c:dPt>
            <c:idx val="1"/>
            <c:bubble3D val="0"/>
            <c:spPr>
              <a:solidFill>
                <a:srgbClr val="91958B"/>
              </a:solidFill>
              <a:ln w="12700" cap="flat">
                <a:noFill/>
                <a:miter lim="400000"/>
              </a:ln>
              <a:effectLst/>
            </c:spPr>
            <c:extLst xmlns:a14="http://schemas.microsoft.com/office/drawing/2010/main" xmlns:wp="http://schemas.openxmlformats.org/drawingml/2006/wordprocessingDrawing" xmlns:w="http://schemas.openxmlformats.org/wordprocessingml/2006/main" xmlns:m="http://schemas.openxmlformats.org/officeDocument/2006/math">
              <c:ext xmlns:c16="http://schemas.microsoft.com/office/drawing/2014/chart" uri="{C3380CC4-5D6E-409C-BE32-E72D297353CC}">
                <c16:uniqueId val="{00000003-2F3F-4361-BC50-AFB2519761DE}"/>
              </c:ext>
            </c:extLst>
          </c:dPt>
          <c:cat>
            <c:strRef>
              <c:f>Sheet1!$B$1:$C$1</c:f>
              <c:strCache>
                <c:ptCount val="1"/>
                <c:pt idx="0">
                  <c:v>Sales</c:v>
                </c:pt>
              </c:strCache>
            </c:strRef>
          </c:cat>
          <c:val>
            <c:numRef>
              <c:f>Sheet1!$B$2:$C$2</c:f>
              <c:numCache>
                <c:formatCode>General</c:formatCode>
                <c:ptCount val="2"/>
                <c:pt idx="0">
                  <c:v>7</c:v>
                </c:pt>
              </c:numCache>
            </c:numRef>
          </c:val>
          <c:extLst xmlns:a14="http://schemas.microsoft.com/office/drawing/2010/main" xmlns:wp="http://schemas.openxmlformats.org/drawingml/2006/wordprocessingDrawing" xmlns:w="http://schemas.openxmlformats.org/wordprocessingml/2006/main" xmlns:m="http://schemas.openxmlformats.org/officeDocument/2006/math">
            <c:ext xmlns:c16="http://schemas.microsoft.com/office/drawing/2014/chart" uri="{C3380CC4-5D6E-409C-BE32-E72D297353CC}">
              <c16:uniqueId val="{00000004-2F3F-4361-BC50-AFB2519761DE}"/>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zero"/>
    <c:showDLblsOverMax val="1"/>
  </c:chart>
  <c:spPr>
    <a:noFill/>
    <a:ln>
      <a:noFill/>
    </a:ln>
    <a:effectLst/>
  </c:spPr>
  <c:txPr>
    <a:bodyPr/>
    <a:lstStyle/>
    <a:p>
      <a:pPr>
        <a:defRPr lang="zh-CN" smtId="4294967295">
          <a:latin typeface="Source Han Sans K Medium" panose="020B0600000000000000" pitchFamily="34" charset="-128"/>
          <a:ea typeface="Source Han Sans K Medium" panose="020B0600000000000000" pitchFamily="34" charset="-128"/>
          <a:sym typeface="Source Han Sans K Medium" panose="020B0600000000000000" pitchFamily="34" charset="-128"/>
        </a:defRPr>
      </a:pPr>
      <a:endParaRPr lang="zh-TW"/>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endParaRPr lang="zh-CN"/>
          </a:p>
        </c:rich>
      </c:tx>
      <c:overlay val="1"/>
    </c:title>
    <c:autoTitleDeleted val="0"/>
    <c:plotArea>
      <c:layout>
        <c:manualLayout>
          <c:layoutTarget val="inner"/>
          <c:xMode val="edge"/>
          <c:yMode val="edge"/>
          <c:x val="4.999999888241291E-3"/>
          <c:y val="4.999999888241291E-3"/>
          <c:w val="1"/>
          <c:h val="1"/>
        </c:manualLayout>
      </c:layout>
      <c:pieChart>
        <c:varyColors val="0"/>
        <c:ser>
          <c:idx val="0"/>
          <c:order val="0"/>
          <c:tx>
            <c:strRef>
              <c:f>Sheet1!$A$2</c:f>
              <c:strCache>
                <c:ptCount val="1"/>
                <c:pt idx="0">
                  <c:v>1st Qtr</c:v>
                </c:pt>
              </c:strCache>
            </c:strRef>
          </c:tx>
          <c:spPr>
            <a:solidFill>
              <a:srgbClr val="D05126"/>
            </a:solidFill>
            <a:ln w="12700" cap="flat">
              <a:noFill/>
              <a:miter lim="400000"/>
            </a:ln>
            <a:effectLst/>
          </c:spPr>
          <c:dPt>
            <c:idx val="0"/>
            <c:bubble3D val="0"/>
            <c:spPr>
              <a:solidFill>
                <a:schemeClr val="accent2"/>
              </a:solidFill>
              <a:ln w="38100" cap="flat" cmpd="sng" algn="ctr">
                <a:noFill/>
                <a:prstDash val="solid"/>
              </a:ln>
              <a:effectLst/>
            </c:spPr>
            <c:extLst xmlns:a14="http://schemas.microsoft.com/office/drawing/2010/main" xmlns:wp="http://schemas.openxmlformats.org/drawingml/2006/wordprocessingDrawing" xmlns:w="http://schemas.openxmlformats.org/wordprocessingml/2006/main" xmlns:m="http://schemas.openxmlformats.org/officeDocument/2006/math">
              <c:ext xmlns:c16="http://schemas.microsoft.com/office/drawing/2014/chart" uri="{C3380CC4-5D6E-409C-BE32-E72D297353CC}">
                <c16:uniqueId val="{00000001-257B-4434-801E-06972C99E1C9}"/>
              </c:ext>
            </c:extLst>
          </c:dPt>
          <c:dPt>
            <c:idx val="1"/>
            <c:bubble3D val="0"/>
            <c:spPr>
              <a:solidFill>
                <a:srgbClr val="91958B"/>
              </a:solidFill>
              <a:ln w="12700" cap="flat">
                <a:noFill/>
                <a:miter lim="400000"/>
              </a:ln>
              <a:effectLst/>
            </c:spPr>
            <c:extLst xmlns:a14="http://schemas.microsoft.com/office/drawing/2010/main" xmlns:wp="http://schemas.openxmlformats.org/drawingml/2006/wordprocessingDrawing" xmlns:w="http://schemas.openxmlformats.org/wordprocessingml/2006/main" xmlns:m="http://schemas.openxmlformats.org/officeDocument/2006/math">
              <c:ext xmlns:c16="http://schemas.microsoft.com/office/drawing/2014/chart" uri="{C3380CC4-5D6E-409C-BE32-E72D297353CC}">
                <c16:uniqueId val="{00000003-257B-4434-801E-06972C99E1C9}"/>
              </c:ext>
            </c:extLst>
          </c:dPt>
          <c:cat>
            <c:strRef>
              <c:f>Sheet1!$B$1:$C$1</c:f>
              <c:strCache>
                <c:ptCount val="1"/>
                <c:pt idx="0">
                  <c:v>Sales</c:v>
                </c:pt>
              </c:strCache>
            </c:strRef>
          </c:cat>
          <c:val>
            <c:numRef>
              <c:f>Sheet1!$B$2:$C$2</c:f>
              <c:numCache>
                <c:formatCode>General</c:formatCode>
                <c:ptCount val="2"/>
                <c:pt idx="0">
                  <c:v>4</c:v>
                </c:pt>
              </c:numCache>
            </c:numRef>
          </c:val>
          <c:extLst xmlns:a14="http://schemas.microsoft.com/office/drawing/2010/main" xmlns:wp="http://schemas.openxmlformats.org/drawingml/2006/wordprocessingDrawing" xmlns:w="http://schemas.openxmlformats.org/wordprocessingml/2006/main" xmlns:m="http://schemas.openxmlformats.org/officeDocument/2006/math">
            <c:ext xmlns:c16="http://schemas.microsoft.com/office/drawing/2014/chart" uri="{C3380CC4-5D6E-409C-BE32-E72D297353CC}">
              <c16:uniqueId val="{00000004-257B-4434-801E-06972C99E1C9}"/>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zero"/>
    <c:showDLblsOverMax val="1"/>
  </c:chart>
  <c:spPr>
    <a:noFill/>
    <a:ln>
      <a:noFill/>
    </a:ln>
    <a:effectLst/>
  </c:spPr>
  <c:txPr>
    <a:bodyPr/>
    <a:lstStyle/>
    <a:p>
      <a:pPr>
        <a:defRPr lang="zh-CN" smtId="4294967295">
          <a:latin typeface="Source Han Sans K Medium" panose="020B0600000000000000" pitchFamily="34" charset="-128"/>
          <a:ea typeface="Source Han Sans K Medium" panose="020B0600000000000000" pitchFamily="34" charset="-128"/>
          <a:sym typeface="Source Han Sans K Medium" panose="020B0600000000000000" pitchFamily="34" charset="-128"/>
        </a:defRPr>
      </a:pPr>
      <a:endParaRPr lang="zh-TW"/>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endParaRPr lang="zh-CN"/>
          </a:p>
        </c:rich>
      </c:tx>
      <c:overlay val="1"/>
    </c:title>
    <c:autoTitleDeleted val="0"/>
    <c:plotArea>
      <c:layout>
        <c:manualLayout>
          <c:layoutTarget val="inner"/>
          <c:xMode val="edge"/>
          <c:yMode val="edge"/>
          <c:x val="4.999999888241291E-3"/>
          <c:y val="4.999999888241291E-3"/>
          <c:w val="1"/>
          <c:h val="1"/>
        </c:manualLayout>
      </c:layout>
      <c:pieChart>
        <c:varyColors val="0"/>
        <c:ser>
          <c:idx val="0"/>
          <c:order val="0"/>
          <c:tx>
            <c:strRef>
              <c:f>Sheet1!$A$2</c:f>
              <c:strCache>
                <c:ptCount val="1"/>
                <c:pt idx="0">
                  <c:v>1st Qtr</c:v>
                </c:pt>
              </c:strCache>
            </c:strRef>
          </c:tx>
          <c:spPr>
            <a:solidFill>
              <a:srgbClr val="29A3FF"/>
            </a:solidFill>
            <a:ln w="12700" cap="flat">
              <a:noFill/>
              <a:miter lim="400000"/>
            </a:ln>
            <a:effectLst/>
          </c:spPr>
          <c:dPt>
            <c:idx val="0"/>
            <c:bubble3D val="0"/>
            <c:spPr>
              <a:solidFill>
                <a:schemeClr val="accent3"/>
              </a:solidFill>
              <a:ln w="38100" cap="flat" cmpd="sng" algn="ctr">
                <a:noFill/>
                <a:prstDash val="solid"/>
              </a:ln>
              <a:effectLst/>
            </c:spPr>
            <c:extLst xmlns:a14="http://schemas.microsoft.com/office/drawing/2010/main" xmlns:wp="http://schemas.openxmlformats.org/drawingml/2006/wordprocessingDrawing" xmlns:w="http://schemas.openxmlformats.org/wordprocessingml/2006/main" xmlns:m="http://schemas.openxmlformats.org/officeDocument/2006/math">
              <c:ext xmlns:c16="http://schemas.microsoft.com/office/drawing/2014/chart" uri="{C3380CC4-5D6E-409C-BE32-E72D297353CC}">
                <c16:uniqueId val="{00000001-EFDD-4492-AF6F-20F415BD72F2}"/>
              </c:ext>
            </c:extLst>
          </c:dPt>
          <c:dPt>
            <c:idx val="1"/>
            <c:bubble3D val="0"/>
            <c:spPr>
              <a:solidFill>
                <a:schemeClr val="tx1">
                  <a:lumMod val="50000"/>
                  <a:lumOff val="50000"/>
                </a:schemeClr>
              </a:solidFill>
              <a:ln w="12700" cap="flat">
                <a:noFill/>
                <a:miter lim="400000"/>
              </a:ln>
              <a:effectLst/>
            </c:spPr>
            <c:extLst xmlns:a14="http://schemas.microsoft.com/office/drawing/2010/main" xmlns:wp="http://schemas.openxmlformats.org/drawingml/2006/wordprocessingDrawing" xmlns:w="http://schemas.openxmlformats.org/wordprocessingml/2006/main" xmlns:m="http://schemas.openxmlformats.org/officeDocument/2006/math">
              <c:ext xmlns:c16="http://schemas.microsoft.com/office/drawing/2014/chart" uri="{C3380CC4-5D6E-409C-BE32-E72D297353CC}">
                <c16:uniqueId val="{00000003-EFDD-4492-AF6F-20F415BD72F2}"/>
              </c:ext>
            </c:extLst>
          </c:dPt>
          <c:cat>
            <c:strRef>
              <c:f>Sheet1!$B$1:$C$1</c:f>
              <c:strCache>
                <c:ptCount val="1"/>
                <c:pt idx="0">
                  <c:v>Sales</c:v>
                </c:pt>
              </c:strCache>
            </c:strRef>
          </c:cat>
          <c:val>
            <c:numRef>
              <c:f>Sheet1!$B$2:$C$2</c:f>
              <c:numCache>
                <c:formatCode>General</c:formatCode>
                <c:ptCount val="2"/>
                <c:pt idx="0">
                  <c:v>5</c:v>
                </c:pt>
              </c:numCache>
            </c:numRef>
          </c:val>
          <c:extLst xmlns:a14="http://schemas.microsoft.com/office/drawing/2010/main" xmlns:wp="http://schemas.openxmlformats.org/drawingml/2006/wordprocessingDrawing" xmlns:w="http://schemas.openxmlformats.org/wordprocessingml/2006/main" xmlns:m="http://schemas.openxmlformats.org/officeDocument/2006/math">
            <c:ext xmlns:c16="http://schemas.microsoft.com/office/drawing/2014/chart" uri="{C3380CC4-5D6E-409C-BE32-E72D297353CC}">
              <c16:uniqueId val="{00000004-EFDD-4492-AF6F-20F415BD72F2}"/>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zero"/>
    <c:showDLblsOverMax val="1"/>
  </c:chart>
  <c:spPr>
    <a:noFill/>
    <a:ln>
      <a:noFill/>
    </a:ln>
    <a:effectLst/>
  </c:spPr>
  <c:txPr>
    <a:bodyPr/>
    <a:lstStyle/>
    <a:p>
      <a:pPr>
        <a:defRPr lang="zh-CN" smtId="4294967295">
          <a:latin typeface="Source Han Sans K Medium" panose="020B0600000000000000" pitchFamily="34" charset="-128"/>
          <a:ea typeface="Source Han Sans K Medium" panose="020B0600000000000000" pitchFamily="34" charset="-128"/>
          <a:sym typeface="Source Han Sans K Medium" panose="020B0600000000000000" pitchFamily="34" charset="-128"/>
        </a:defRPr>
      </a:pPr>
      <a:endParaRPr lang="zh-TW"/>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endParaRPr lang="zh-CN"/>
          </a:p>
        </c:rich>
      </c:tx>
      <c:overlay val="1"/>
    </c:title>
    <c:autoTitleDeleted val="0"/>
    <c:plotArea>
      <c:layout>
        <c:manualLayout>
          <c:layoutTarget val="inner"/>
          <c:xMode val="edge"/>
          <c:yMode val="edge"/>
          <c:x val="4.999999888241291E-3"/>
          <c:y val="4.999999888241291E-3"/>
          <c:w val="1"/>
          <c:h val="1"/>
        </c:manualLayout>
      </c:layout>
      <c:pieChart>
        <c:varyColors val="0"/>
        <c:ser>
          <c:idx val="0"/>
          <c:order val="0"/>
          <c:tx>
            <c:strRef>
              <c:f>Sheet1!$A$2</c:f>
              <c:strCache>
                <c:ptCount val="1"/>
                <c:pt idx="0">
                  <c:v>1st Qtr</c:v>
                </c:pt>
              </c:strCache>
            </c:strRef>
          </c:tx>
          <c:spPr>
            <a:solidFill>
              <a:srgbClr val="F79A00"/>
            </a:solidFill>
            <a:ln w="12700" cap="flat">
              <a:noFill/>
              <a:miter lim="400000"/>
            </a:ln>
            <a:effectLst/>
          </c:spPr>
          <c:dPt>
            <c:idx val="0"/>
            <c:bubble3D val="0"/>
            <c:spPr>
              <a:solidFill>
                <a:schemeClr val="accent4"/>
              </a:solidFill>
              <a:ln w="38100" cap="flat" cmpd="sng" algn="ctr">
                <a:noFill/>
                <a:prstDash val="solid"/>
              </a:ln>
              <a:effectLst/>
            </c:spPr>
            <c:extLst xmlns:a14="http://schemas.microsoft.com/office/drawing/2010/main" xmlns:wp="http://schemas.openxmlformats.org/drawingml/2006/wordprocessingDrawing" xmlns:w="http://schemas.openxmlformats.org/wordprocessingml/2006/main" xmlns:m="http://schemas.openxmlformats.org/officeDocument/2006/math">
              <c:ext xmlns:c16="http://schemas.microsoft.com/office/drawing/2014/chart" uri="{C3380CC4-5D6E-409C-BE32-E72D297353CC}">
                <c16:uniqueId val="{00000001-1812-4D10-99A4-A0E9F7A315E0}"/>
              </c:ext>
            </c:extLst>
          </c:dPt>
          <c:dPt>
            <c:idx val="1"/>
            <c:bubble3D val="0"/>
            <c:spPr>
              <a:solidFill>
                <a:srgbClr val="91958B"/>
              </a:solidFill>
              <a:ln w="12700" cap="flat">
                <a:noFill/>
                <a:miter lim="400000"/>
              </a:ln>
              <a:effectLst/>
            </c:spPr>
            <c:extLst xmlns:a14="http://schemas.microsoft.com/office/drawing/2010/main" xmlns:wp="http://schemas.openxmlformats.org/drawingml/2006/wordprocessingDrawing" xmlns:w="http://schemas.openxmlformats.org/wordprocessingml/2006/main" xmlns:m="http://schemas.openxmlformats.org/officeDocument/2006/math">
              <c:ext xmlns:c16="http://schemas.microsoft.com/office/drawing/2014/chart" uri="{C3380CC4-5D6E-409C-BE32-E72D297353CC}">
                <c16:uniqueId val="{00000003-1812-4D10-99A4-A0E9F7A315E0}"/>
              </c:ext>
            </c:extLst>
          </c:dPt>
          <c:cat>
            <c:strRef>
              <c:f>Sheet1!$B$1:$C$1</c:f>
              <c:strCache>
                <c:ptCount val="1"/>
                <c:pt idx="0">
                  <c:v>Sales</c:v>
                </c:pt>
              </c:strCache>
            </c:strRef>
          </c:cat>
          <c:val>
            <c:numRef>
              <c:f>Sheet1!$B$2:$C$2</c:f>
              <c:numCache>
                <c:formatCode>General</c:formatCode>
                <c:ptCount val="2"/>
                <c:pt idx="0">
                  <c:v>2</c:v>
                </c:pt>
              </c:numCache>
            </c:numRef>
          </c:val>
          <c:extLst xmlns:a14="http://schemas.microsoft.com/office/drawing/2010/main" xmlns:wp="http://schemas.openxmlformats.org/drawingml/2006/wordprocessingDrawing" xmlns:w="http://schemas.openxmlformats.org/wordprocessingml/2006/main" xmlns:m="http://schemas.openxmlformats.org/officeDocument/2006/math">
            <c:ext xmlns:c16="http://schemas.microsoft.com/office/drawing/2014/chart" uri="{C3380CC4-5D6E-409C-BE32-E72D297353CC}">
              <c16:uniqueId val="{00000004-1812-4D10-99A4-A0E9F7A315E0}"/>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zero"/>
    <c:showDLblsOverMax val="1"/>
  </c:chart>
  <c:spPr>
    <a:noFill/>
    <a:ln>
      <a:noFill/>
    </a:ln>
    <a:effectLst/>
  </c:spPr>
  <c:txPr>
    <a:bodyPr/>
    <a:lstStyle/>
    <a:p>
      <a:pPr>
        <a:defRPr lang="zh-CN" smtId="4294967295">
          <a:latin typeface="Source Han Sans K Medium" panose="020B0600000000000000" pitchFamily="34" charset="-128"/>
          <a:ea typeface="Source Han Sans K Medium" panose="020B0600000000000000" pitchFamily="34" charset="-128"/>
          <a:sym typeface="Source Han Sans K Medium" panose="020B0600000000000000" pitchFamily="34" charset="-128"/>
        </a:defRPr>
      </a:pPr>
      <a:endParaRPr lang="zh-TW"/>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CAB2D6-7D2D-4045-A876-D8AE1F9EACE2}" type="datetimeFigureOut">
              <a:rPr lang="zh-CN" altLang="en-US" smtClean="0"/>
              <a:t>2024/8/20</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EB0147-15CD-4249-B4BC-D92A282CE29B}" type="slidenum">
              <a:rPr lang="zh-CN" altLang="en-US" smtClean="0"/>
              <a:t>‹#›</a:t>
            </a:fld>
            <a:endParaRPr lang="zh-CN" altLang="en-US"/>
          </a:p>
        </p:txBody>
      </p:sp>
    </p:spTree>
    <p:extLst>
      <p:ext uri="{BB962C8B-B14F-4D97-AF65-F5344CB8AC3E}">
        <p14:creationId xmlns:p14="http://schemas.microsoft.com/office/powerpoint/2010/main" val="752824694"/>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8DA9C252-B8D0-45BC-8B32-1871FD7C7829}" type="slidenum">
              <a:rPr lang="zh-CN" altLang="en-US" smtClean="0"/>
              <a:t>1</a:t>
            </a:fld>
            <a:endParaRPr lang="zh-CN" altLang="en-US"/>
          </a:p>
        </p:txBody>
      </p:sp>
    </p:spTree>
    <p:extLst>
      <p:ext uri="{BB962C8B-B14F-4D97-AF65-F5344CB8AC3E}">
        <p14:creationId xmlns:p14="http://schemas.microsoft.com/office/powerpoint/2010/main" val="1834892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0E0A07-2C1C-45C5-985B-D6CD99FDD0F0}" type="slidenum">
              <a:rPr lang="zh-CN" altLang="en-US" smtClean="0"/>
              <a:t>10</a:t>
            </a:fld>
            <a:endParaRPr lang="zh-CN" altLang="en-US"/>
          </a:p>
        </p:txBody>
      </p:sp>
    </p:spTree>
    <p:extLst>
      <p:ext uri="{BB962C8B-B14F-4D97-AF65-F5344CB8AC3E}">
        <p14:creationId xmlns:p14="http://schemas.microsoft.com/office/powerpoint/2010/main" val="330155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EB0147-15CD-4249-B4BC-D92A282CE29B}" type="slidenum">
              <a:rPr lang="zh-CN" altLang="en-US" smtClean="0"/>
              <a:t>11</a:t>
            </a:fld>
            <a:endParaRPr lang="zh-CN" altLang="en-US"/>
          </a:p>
        </p:txBody>
      </p:sp>
    </p:spTree>
    <p:extLst>
      <p:ext uri="{BB962C8B-B14F-4D97-AF65-F5344CB8AC3E}">
        <p14:creationId xmlns:p14="http://schemas.microsoft.com/office/powerpoint/2010/main" val="2384768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0E0A07-2C1C-45C5-985B-D6CD99FDD0F0}" type="slidenum">
              <a:rPr lang="zh-CN" altLang="en-US" smtClean="0"/>
              <a:t>12</a:t>
            </a:fld>
            <a:endParaRPr lang="zh-CN" altLang="en-US"/>
          </a:p>
        </p:txBody>
      </p:sp>
    </p:spTree>
    <p:extLst>
      <p:ext uri="{BB962C8B-B14F-4D97-AF65-F5344CB8AC3E}">
        <p14:creationId xmlns:p14="http://schemas.microsoft.com/office/powerpoint/2010/main" val="13252119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EB0147-15CD-4249-B4BC-D92A282CE29B}" type="slidenum">
              <a:rPr lang="zh-CN" altLang="en-US" smtClean="0"/>
              <a:t>13</a:t>
            </a:fld>
            <a:endParaRPr lang="zh-CN" altLang="en-US"/>
          </a:p>
        </p:txBody>
      </p:sp>
    </p:spTree>
    <p:extLst>
      <p:ext uri="{BB962C8B-B14F-4D97-AF65-F5344CB8AC3E}">
        <p14:creationId xmlns:p14="http://schemas.microsoft.com/office/powerpoint/2010/main" val="4773637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0E0A07-2C1C-45C5-985B-D6CD99FDD0F0}" type="slidenum">
              <a:rPr lang="zh-CN" altLang="en-US" smtClean="0"/>
              <a:t>14</a:t>
            </a:fld>
            <a:endParaRPr lang="zh-CN" altLang="en-US"/>
          </a:p>
        </p:txBody>
      </p:sp>
    </p:spTree>
    <p:extLst>
      <p:ext uri="{BB962C8B-B14F-4D97-AF65-F5344CB8AC3E}">
        <p14:creationId xmlns:p14="http://schemas.microsoft.com/office/powerpoint/2010/main" val="41645829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8DA9C252-B8D0-45BC-8B32-1871FD7C7829}" type="slidenum">
              <a:rPr lang="zh-CN" altLang="en-US" smtClean="0"/>
              <a:t>15</a:t>
            </a:fld>
            <a:endParaRPr lang="zh-CN" altLang="en-US"/>
          </a:p>
        </p:txBody>
      </p:sp>
    </p:spTree>
    <p:extLst>
      <p:ext uri="{BB962C8B-B14F-4D97-AF65-F5344CB8AC3E}">
        <p14:creationId xmlns:p14="http://schemas.microsoft.com/office/powerpoint/2010/main" val="37762502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0E0A07-2C1C-45C5-985B-D6CD99FDD0F0}" type="slidenum">
              <a:rPr lang="zh-CN" altLang="en-US" smtClean="0"/>
              <a:t>16</a:t>
            </a:fld>
            <a:endParaRPr lang="zh-CN" altLang="en-US"/>
          </a:p>
        </p:txBody>
      </p:sp>
    </p:spTree>
    <p:extLst>
      <p:ext uri="{BB962C8B-B14F-4D97-AF65-F5344CB8AC3E}">
        <p14:creationId xmlns:p14="http://schemas.microsoft.com/office/powerpoint/2010/main" val="24814444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066DFD-D77D-44AB-A44B-39D08D789409}" type="slidenum">
              <a:rPr lang="zh-CN" altLang="en-US" smtClean="0"/>
              <a:t>18</a:t>
            </a:fld>
            <a:endParaRPr lang="zh-CN" altLang="en-US"/>
          </a:p>
        </p:txBody>
      </p:sp>
    </p:spTree>
    <p:extLst>
      <p:ext uri="{BB962C8B-B14F-4D97-AF65-F5344CB8AC3E}">
        <p14:creationId xmlns:p14="http://schemas.microsoft.com/office/powerpoint/2010/main" val="10503060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t>19</a:t>
            </a:fld>
            <a:endParaRPr lang="zh-CN" altLang="en-US"/>
          </a:p>
        </p:txBody>
      </p:sp>
    </p:spTree>
    <p:extLst>
      <p:ext uri="{BB962C8B-B14F-4D97-AF65-F5344CB8AC3E}">
        <p14:creationId xmlns:p14="http://schemas.microsoft.com/office/powerpoint/2010/main" val="39051039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EB0147-15CD-4249-B4BC-D92A282CE29B}" type="slidenum">
              <a:rPr lang="zh-CN" altLang="en-US" smtClean="0"/>
              <a:t>20</a:t>
            </a:fld>
            <a:endParaRPr lang="zh-CN" altLang="en-US"/>
          </a:p>
        </p:txBody>
      </p:sp>
    </p:spTree>
    <p:extLst>
      <p:ext uri="{BB962C8B-B14F-4D97-AF65-F5344CB8AC3E}">
        <p14:creationId xmlns:p14="http://schemas.microsoft.com/office/powerpoint/2010/main" val="3790966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2</a:t>
            </a:fld>
            <a:endParaRPr lang="zh-CN" altLang="en-US"/>
          </a:p>
        </p:txBody>
      </p:sp>
    </p:spTree>
    <p:extLst>
      <p:ext uri="{BB962C8B-B14F-4D97-AF65-F5344CB8AC3E}">
        <p14:creationId xmlns:p14="http://schemas.microsoft.com/office/powerpoint/2010/main" val="27165963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EB0147-15CD-4249-B4BC-D92A282CE29B}" type="slidenum">
              <a:rPr lang="zh-CN" altLang="en-US" smtClean="0"/>
              <a:t>21</a:t>
            </a:fld>
            <a:endParaRPr lang="zh-CN" altLang="en-US"/>
          </a:p>
        </p:txBody>
      </p:sp>
    </p:spTree>
    <p:extLst>
      <p:ext uri="{BB962C8B-B14F-4D97-AF65-F5344CB8AC3E}">
        <p14:creationId xmlns:p14="http://schemas.microsoft.com/office/powerpoint/2010/main" val="2353432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t>22</a:t>
            </a:fld>
            <a:endParaRPr lang="en-US" altLang="zh-CN"/>
          </a:p>
        </p:txBody>
      </p:sp>
    </p:spTree>
    <p:extLst>
      <p:ext uri="{BB962C8B-B14F-4D97-AF65-F5344CB8AC3E}">
        <p14:creationId xmlns:p14="http://schemas.microsoft.com/office/powerpoint/2010/main" val="4039973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890183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EB0147-15CD-4249-B4BC-D92A282CE29B}" type="slidenum">
              <a:rPr lang="zh-CN" altLang="en-US" smtClean="0"/>
              <a:t>24</a:t>
            </a:fld>
            <a:endParaRPr lang="zh-CN" altLang="en-US"/>
          </a:p>
        </p:txBody>
      </p:sp>
    </p:spTree>
    <p:extLst>
      <p:ext uri="{BB962C8B-B14F-4D97-AF65-F5344CB8AC3E}">
        <p14:creationId xmlns:p14="http://schemas.microsoft.com/office/powerpoint/2010/main" val="21316348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EB0147-15CD-4249-B4BC-D92A282CE29B}" type="slidenum">
              <a:rPr lang="zh-CN" altLang="en-US" smtClean="0"/>
              <a:t>25</a:t>
            </a:fld>
            <a:endParaRPr lang="zh-CN" altLang="en-US"/>
          </a:p>
        </p:txBody>
      </p:sp>
    </p:spTree>
    <p:extLst>
      <p:ext uri="{BB962C8B-B14F-4D97-AF65-F5344CB8AC3E}">
        <p14:creationId xmlns:p14="http://schemas.microsoft.com/office/powerpoint/2010/main" val="11100719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t>26</a:t>
            </a:fld>
            <a:endParaRPr lang="zh-CN" altLang="en-US"/>
          </a:p>
        </p:txBody>
      </p:sp>
    </p:spTree>
    <p:extLst>
      <p:ext uri="{BB962C8B-B14F-4D97-AF65-F5344CB8AC3E}">
        <p14:creationId xmlns:p14="http://schemas.microsoft.com/office/powerpoint/2010/main" val="6871625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DAA1E2-0BCB-498F-B666-E5E40D25323B}" type="slidenum">
              <a:rPr lang="zh-CN" altLang="en-US" smtClean="0"/>
              <a:t>29</a:t>
            </a:fld>
            <a:endParaRPr lang="zh-CN" altLang="en-US"/>
          </a:p>
        </p:txBody>
      </p:sp>
    </p:spTree>
    <p:extLst>
      <p:ext uri="{BB962C8B-B14F-4D97-AF65-F5344CB8AC3E}">
        <p14:creationId xmlns:p14="http://schemas.microsoft.com/office/powerpoint/2010/main" val="1252785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066DFD-D77D-44AB-A44B-39D08D789409}" type="slidenum">
              <a:rPr lang="zh-CN" altLang="en-US" smtClean="0"/>
              <a:t>30</a:t>
            </a:fld>
            <a:endParaRPr lang="zh-CN" altLang="en-US"/>
          </a:p>
        </p:txBody>
      </p:sp>
    </p:spTree>
    <p:extLst>
      <p:ext uri="{BB962C8B-B14F-4D97-AF65-F5344CB8AC3E}">
        <p14:creationId xmlns:p14="http://schemas.microsoft.com/office/powerpoint/2010/main" val="3456433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EB0147-15CD-4249-B4BC-D92A282CE29B}" type="slidenum">
              <a:rPr lang="zh-CN" altLang="en-US" smtClean="0"/>
              <a:t>31</a:t>
            </a:fld>
            <a:endParaRPr lang="zh-CN" altLang="en-US"/>
          </a:p>
        </p:txBody>
      </p:sp>
    </p:spTree>
    <p:extLst>
      <p:ext uri="{BB962C8B-B14F-4D97-AF65-F5344CB8AC3E}">
        <p14:creationId xmlns:p14="http://schemas.microsoft.com/office/powerpoint/2010/main" val="8975579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EB0147-15CD-4249-B4BC-D92A282CE29B}" type="slidenum">
              <a:rPr lang="zh-CN" altLang="en-US" smtClean="0"/>
              <a:t>34</a:t>
            </a:fld>
            <a:endParaRPr lang="zh-CN" altLang="en-US"/>
          </a:p>
        </p:txBody>
      </p:sp>
    </p:spTree>
    <p:extLst>
      <p:ext uri="{BB962C8B-B14F-4D97-AF65-F5344CB8AC3E}">
        <p14:creationId xmlns:p14="http://schemas.microsoft.com/office/powerpoint/2010/main" val="3206389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EB0147-15CD-4249-B4BC-D92A282CE29B}" type="slidenum">
              <a:rPr lang="zh-CN" altLang="en-US" smtClean="0"/>
              <a:t>3</a:t>
            </a:fld>
            <a:endParaRPr lang="zh-CN" altLang="en-US"/>
          </a:p>
        </p:txBody>
      </p:sp>
    </p:spTree>
    <p:extLst>
      <p:ext uri="{BB962C8B-B14F-4D97-AF65-F5344CB8AC3E}">
        <p14:creationId xmlns:p14="http://schemas.microsoft.com/office/powerpoint/2010/main" val="7165853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A2DB85-0C81-4083-B5FA-BF9B07EA726F}" type="slidenum">
              <a:rPr lang="zh-CN" altLang="en-US" smtClean="0"/>
              <a:t>35</a:t>
            </a:fld>
            <a:endParaRPr lang="zh-CN" altLang="en-US"/>
          </a:p>
        </p:txBody>
      </p:sp>
    </p:spTree>
    <p:extLst>
      <p:ext uri="{BB962C8B-B14F-4D97-AF65-F5344CB8AC3E}">
        <p14:creationId xmlns:p14="http://schemas.microsoft.com/office/powerpoint/2010/main" val="4177423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0E0A07-2C1C-45C5-985B-D6CD99FDD0F0}" type="slidenum">
              <a:rPr lang="zh-CN" altLang="en-US" smtClean="0"/>
              <a:t>4</a:t>
            </a:fld>
            <a:endParaRPr lang="zh-CN" altLang="en-US"/>
          </a:p>
        </p:txBody>
      </p:sp>
    </p:spTree>
    <p:extLst>
      <p:ext uri="{BB962C8B-B14F-4D97-AF65-F5344CB8AC3E}">
        <p14:creationId xmlns:p14="http://schemas.microsoft.com/office/powerpoint/2010/main" val="3518011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EB0147-15CD-4249-B4BC-D92A282CE29B}" type="slidenum">
              <a:rPr lang="zh-CN" altLang="en-US" smtClean="0"/>
              <a:t>5</a:t>
            </a:fld>
            <a:endParaRPr lang="zh-CN" altLang="en-US"/>
          </a:p>
        </p:txBody>
      </p:sp>
    </p:spTree>
    <p:extLst>
      <p:ext uri="{BB962C8B-B14F-4D97-AF65-F5344CB8AC3E}">
        <p14:creationId xmlns:p14="http://schemas.microsoft.com/office/powerpoint/2010/main" val="3694186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0E0A07-2C1C-45C5-985B-D6CD99FDD0F0}" type="slidenum">
              <a:rPr lang="zh-CN" altLang="en-US" smtClean="0"/>
              <a:t>6</a:t>
            </a:fld>
            <a:endParaRPr lang="zh-CN" altLang="en-US"/>
          </a:p>
        </p:txBody>
      </p:sp>
    </p:spTree>
    <p:extLst>
      <p:ext uri="{BB962C8B-B14F-4D97-AF65-F5344CB8AC3E}">
        <p14:creationId xmlns:p14="http://schemas.microsoft.com/office/powerpoint/2010/main" val="4061109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EB0147-15CD-4249-B4BC-D92A282CE29B}" type="slidenum">
              <a:rPr lang="zh-CN" altLang="en-US" smtClean="0"/>
              <a:t>7</a:t>
            </a:fld>
            <a:endParaRPr lang="zh-CN" altLang="en-US"/>
          </a:p>
        </p:txBody>
      </p:sp>
    </p:spTree>
    <p:extLst>
      <p:ext uri="{BB962C8B-B14F-4D97-AF65-F5344CB8AC3E}">
        <p14:creationId xmlns:p14="http://schemas.microsoft.com/office/powerpoint/2010/main" val="845791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0E0A07-2C1C-45C5-985B-D6CD99FDD0F0}" type="slidenum">
              <a:rPr lang="zh-CN" altLang="en-US" smtClean="0"/>
              <a:t>8</a:t>
            </a:fld>
            <a:endParaRPr lang="zh-CN" altLang="en-US"/>
          </a:p>
        </p:txBody>
      </p:sp>
    </p:spTree>
    <p:extLst>
      <p:ext uri="{BB962C8B-B14F-4D97-AF65-F5344CB8AC3E}">
        <p14:creationId xmlns:p14="http://schemas.microsoft.com/office/powerpoint/2010/main" val="2733498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EB0147-15CD-4249-B4BC-D92A282CE29B}" type="slidenum">
              <a:rPr lang="zh-CN" altLang="en-US" smtClean="0"/>
              <a:t>9</a:t>
            </a:fld>
            <a:endParaRPr lang="zh-CN" altLang="en-US"/>
          </a:p>
        </p:txBody>
      </p:sp>
    </p:spTree>
    <p:extLst>
      <p:ext uri="{BB962C8B-B14F-4D97-AF65-F5344CB8AC3E}">
        <p14:creationId xmlns:p14="http://schemas.microsoft.com/office/powerpoint/2010/main" val="24842035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emf"/><Relationship Id="rId4" Type="http://schemas.openxmlformats.org/officeDocument/2006/relationships/image" Target="../media/image3.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2032"/>
            <a:ext cx="6858000" cy="1791253"/>
          </a:xfrm>
        </p:spPr>
        <p:txBody>
          <a:bodyPr anchor="b">
            <a:normAutofit/>
          </a:bodyPr>
          <a:lstStyle>
            <a:lvl1pPr algn="ctr">
              <a:defRPr sz="4500"/>
            </a:lvl1pPr>
          </a:lstStyle>
          <a:p>
            <a:r>
              <a:rPr lang="zh-TW" altLang="zh-TW">
                <a:latin typeface="Source Han Sans TC"/>
                <a:ea typeface="Source Han Sans TC"/>
              </a:rPr>
              <a:t>按一下此處編輯母版標題樣式</a:t>
            </a:r>
            <a:endParaRPr lang="en-US"/>
          </a:p>
        </p:txBody>
      </p:sp>
      <p:sp>
        <p:nvSpPr>
          <p:cNvPr id="3" name="Subtitle 2"/>
          <p:cNvSpPr>
            <a:spLocks noGrp="1"/>
          </p:cNvSpPr>
          <p:nvPr>
            <p:ph type="subTitle" idx="1"/>
          </p:nvPr>
        </p:nvSpPr>
        <p:spPr>
          <a:xfrm>
            <a:off x="1143000" y="2702363"/>
            <a:ext cx="6858000" cy="1242205"/>
          </a:xfrm>
        </p:spPr>
        <p:txBody>
          <a:bodyPr>
            <a:normAutofit/>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zh-TW">
                <a:latin typeface="Source Han Sans TC"/>
                <a:ea typeface="Source Han Sans TC"/>
              </a:rPr>
              <a:t>按一下以編輯母版副標題樣式</a:t>
            </a:r>
            <a:endParaRPr lang="en-US"/>
          </a:p>
        </p:txBody>
      </p:sp>
      <p:sp>
        <p:nvSpPr>
          <p:cNvPr id="4" name="Date Placeholder 3"/>
          <p:cNvSpPr>
            <a:spLocks noGrp="1"/>
          </p:cNvSpPr>
          <p:nvPr>
            <p:ph type="dt" sz="half" idx="10"/>
          </p:nvPr>
        </p:nvSpPr>
        <p:spPr/>
        <p:txBody>
          <a:bodyPr>
            <a:normAutofit/>
          </a:bodyPr>
          <a:lstStyle/>
          <a:p>
            <a:fld id="{B452C926-1AF6-4C84-925A-B6B02113653E}" type="datetimeFigureOut">
              <a:rPr lang="zh-TW" altLang="zh-TW" sz="800" smtClean="0">
                <a:latin typeface="Source Han Sans TC"/>
                <a:ea typeface="Source Han Sans TC"/>
              </a:rPr>
              <a:t>2024/8/20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normAutofit/>
          </a:bodyPr>
          <a:lstStyle/>
          <a:p>
            <a:fld id="{9DBAA99D-0B2A-4248-B920-D9E6984CC9CA}" type="slidenum">
              <a:rPr lang="zh-TW" altLang="zh-TW" smtClean="0">
                <a:latin typeface="Source Han Sans TC"/>
                <a:ea typeface="Source Han Sans TC"/>
              </a:rPr>
              <a:t>‹#›</a:t>
            </a:fld>
            <a:endParaRPr lang="zh-CN" altLang="en-US"/>
          </a:p>
        </p:txBody>
      </p:sp>
    </p:spTree>
    <p:extLst>
      <p:ext uri="{BB962C8B-B14F-4D97-AF65-F5344CB8AC3E}">
        <p14:creationId xmlns:p14="http://schemas.microsoft.com/office/powerpoint/2010/main" val="3822321957"/>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TW" altLang="zh-TW">
                <a:latin typeface="Source Han Sans TC"/>
                <a:ea typeface="Source Han Sans TC"/>
              </a:rPr>
              <a:t>按一下此處編輯母版標題樣式</a:t>
            </a:r>
            <a:endParaRPr lang="en-US"/>
          </a:p>
        </p:txBody>
      </p:sp>
      <p:sp>
        <p:nvSpPr>
          <p:cNvPr id="3" name="Vertical Text Placeholder 2"/>
          <p:cNvSpPr>
            <a:spLocks noGrp="1"/>
          </p:cNvSpPr>
          <p:nvPr>
            <p:ph type="body" orient="vert" idx="1"/>
          </p:nvPr>
        </p:nvSpPr>
        <p:spPr/>
        <p:txBody>
          <a:bodyPr vert="vert">
            <a:normAutofit/>
          </a:bodyPr>
          <a:lstStyle/>
          <a:p>
            <a:pPr lvl="0"/>
            <a:r>
              <a:rPr lang="zh-TW" altLang="zh-TW">
                <a:latin typeface="Source Han Sans TC"/>
                <a:ea typeface="Source Han Sans TC"/>
              </a:rPr>
              <a:t>編輯母版文字樣式</a:t>
            </a:r>
          </a:p>
          <a:p>
            <a:pPr lvl="1"/>
            <a:r>
              <a:rPr lang="zh-TW" altLang="zh-TW">
                <a:latin typeface="Source Han Sans TC"/>
                <a:ea typeface="Source Han Sans TC"/>
              </a:rPr>
              <a:t>第二級</a:t>
            </a:r>
          </a:p>
          <a:p>
            <a:pPr lvl="2"/>
            <a:r>
              <a:rPr lang="zh-TW" altLang="zh-TW">
                <a:latin typeface="Source Han Sans TC"/>
                <a:ea typeface="Source Han Sans TC"/>
              </a:rPr>
              <a:t>第三級</a:t>
            </a:r>
          </a:p>
          <a:p>
            <a:pPr lvl="3"/>
            <a:r>
              <a:rPr lang="zh-TW" altLang="zh-TW">
                <a:latin typeface="Source Han Sans TC"/>
                <a:ea typeface="Source Han Sans TC"/>
              </a:rPr>
              <a:t>第四級</a:t>
            </a:r>
          </a:p>
          <a:p>
            <a:pPr lvl="4"/>
            <a:r>
              <a:rPr lang="zh-TW" altLang="zh-TW">
                <a:latin typeface="Source Han Sans TC"/>
                <a:ea typeface="Source Han Sans TC"/>
              </a:rPr>
              <a:t>第五級</a:t>
            </a:r>
            <a:endParaRPr lang="en-US"/>
          </a:p>
        </p:txBody>
      </p:sp>
      <p:sp>
        <p:nvSpPr>
          <p:cNvPr id="4" name="Date Placeholder 3"/>
          <p:cNvSpPr>
            <a:spLocks noGrp="1"/>
          </p:cNvSpPr>
          <p:nvPr>
            <p:ph type="dt" sz="half" idx="10"/>
          </p:nvPr>
        </p:nvSpPr>
        <p:spPr/>
        <p:txBody>
          <a:bodyPr>
            <a:normAutofit/>
          </a:bodyPr>
          <a:lstStyle/>
          <a:p>
            <a:fld id="{B452C926-1AF6-4C84-925A-B6B02113653E}" type="datetimeFigureOut">
              <a:rPr lang="zh-TW" altLang="zh-TW" sz="800" smtClean="0">
                <a:latin typeface="Source Han Sans TC"/>
                <a:ea typeface="Source Han Sans TC"/>
              </a:rPr>
              <a:t>2024/8/20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normAutofit/>
          </a:bodyPr>
          <a:lstStyle/>
          <a:p>
            <a:fld id="{9DBAA99D-0B2A-4248-B920-D9E6984CC9CA}" type="slidenum">
              <a:rPr lang="zh-TW" altLang="zh-TW" smtClean="0">
                <a:latin typeface="Source Han Sans TC"/>
                <a:ea typeface="Source Han Sans TC"/>
              </a:rPr>
              <a:t>‹#›</a:t>
            </a:fld>
            <a:endParaRPr lang="zh-CN" altLang="en-US"/>
          </a:p>
        </p:txBody>
      </p:sp>
    </p:spTree>
    <p:extLst>
      <p:ext uri="{BB962C8B-B14F-4D97-AF65-F5344CB8AC3E}">
        <p14:creationId xmlns:p14="http://schemas.microsoft.com/office/powerpoint/2010/main" val="126270949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928"/>
            <a:ext cx="1971675" cy="4360224"/>
          </a:xfrm>
        </p:spPr>
        <p:txBody>
          <a:bodyPr vert="vert">
            <a:normAutofit/>
          </a:bodyPr>
          <a:lstStyle/>
          <a:p>
            <a:r>
              <a:rPr lang="zh-TW" altLang="zh-TW">
                <a:latin typeface="Source Han Sans TC"/>
                <a:ea typeface="Source Han Sans TC"/>
              </a:rPr>
              <a:t>按一下此處編輯母版標題樣式</a:t>
            </a:r>
            <a:endParaRPr lang="en-US"/>
          </a:p>
        </p:txBody>
      </p:sp>
      <p:sp>
        <p:nvSpPr>
          <p:cNvPr id="3" name="Vertical Text Placeholder 2"/>
          <p:cNvSpPr>
            <a:spLocks noGrp="1"/>
          </p:cNvSpPr>
          <p:nvPr>
            <p:ph type="body" orient="vert" idx="1"/>
          </p:nvPr>
        </p:nvSpPr>
        <p:spPr>
          <a:xfrm>
            <a:off x="628650" y="273928"/>
            <a:ext cx="5800725" cy="4360224"/>
          </a:xfrm>
        </p:spPr>
        <p:txBody>
          <a:bodyPr vert="vert">
            <a:normAutofit/>
          </a:bodyPr>
          <a:lstStyle/>
          <a:p>
            <a:pPr lvl="0"/>
            <a:r>
              <a:rPr lang="zh-TW" altLang="zh-TW">
                <a:latin typeface="Source Han Sans TC"/>
                <a:ea typeface="Source Han Sans TC"/>
              </a:rPr>
              <a:t>編輯母版文字樣式</a:t>
            </a:r>
          </a:p>
          <a:p>
            <a:pPr lvl="1"/>
            <a:r>
              <a:rPr lang="zh-TW" altLang="zh-TW">
                <a:latin typeface="Source Han Sans TC"/>
                <a:ea typeface="Source Han Sans TC"/>
              </a:rPr>
              <a:t>第二級</a:t>
            </a:r>
          </a:p>
          <a:p>
            <a:pPr lvl="2"/>
            <a:r>
              <a:rPr lang="zh-TW" altLang="zh-TW">
                <a:latin typeface="Source Han Sans TC"/>
                <a:ea typeface="Source Han Sans TC"/>
              </a:rPr>
              <a:t>第三級</a:t>
            </a:r>
          </a:p>
          <a:p>
            <a:pPr lvl="3"/>
            <a:r>
              <a:rPr lang="zh-TW" altLang="zh-TW">
                <a:latin typeface="Source Han Sans TC"/>
                <a:ea typeface="Source Han Sans TC"/>
              </a:rPr>
              <a:t>第四級</a:t>
            </a:r>
          </a:p>
          <a:p>
            <a:pPr lvl="4"/>
            <a:r>
              <a:rPr lang="zh-TW" altLang="zh-TW">
                <a:latin typeface="Source Han Sans TC"/>
                <a:ea typeface="Source Han Sans TC"/>
              </a:rPr>
              <a:t>第五級</a:t>
            </a:r>
            <a:endParaRPr lang="en-US"/>
          </a:p>
        </p:txBody>
      </p:sp>
      <p:sp>
        <p:nvSpPr>
          <p:cNvPr id="4" name="Date Placeholder 3"/>
          <p:cNvSpPr>
            <a:spLocks noGrp="1"/>
          </p:cNvSpPr>
          <p:nvPr>
            <p:ph type="dt" sz="half" idx="10"/>
          </p:nvPr>
        </p:nvSpPr>
        <p:spPr/>
        <p:txBody>
          <a:bodyPr>
            <a:normAutofit/>
          </a:bodyPr>
          <a:lstStyle/>
          <a:p>
            <a:fld id="{B452C926-1AF6-4C84-925A-B6B02113653E}" type="datetimeFigureOut">
              <a:rPr lang="zh-TW" altLang="zh-TW" sz="800" smtClean="0">
                <a:latin typeface="Source Han Sans TC"/>
                <a:ea typeface="Source Han Sans TC"/>
              </a:rPr>
              <a:t>2024/8/20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normAutofit/>
          </a:bodyPr>
          <a:lstStyle/>
          <a:p>
            <a:fld id="{9DBAA99D-0B2A-4248-B920-D9E6984CC9CA}" type="slidenum">
              <a:rPr lang="zh-TW" altLang="zh-TW" smtClean="0">
                <a:latin typeface="Source Han Sans TC"/>
                <a:ea typeface="Source Han Sans TC"/>
              </a:rPr>
              <a:t>‹#›</a:t>
            </a:fld>
            <a:endParaRPr lang="zh-CN" altLang="en-US"/>
          </a:p>
        </p:txBody>
      </p:sp>
    </p:spTree>
    <p:extLst>
      <p:ext uri="{BB962C8B-B14F-4D97-AF65-F5344CB8AC3E}">
        <p14:creationId xmlns:p14="http://schemas.microsoft.com/office/powerpoint/2010/main" val="156095092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normAutofit/>
          </a:bodyPr>
          <a:lstStyle/>
          <a:p>
            <a:fld id="{D26EB0D8-D049-4A31-8F2D-814DBCEBC8C0}" type="datetimeFigureOut">
              <a:rPr lang="zh-TW" altLang="zh-TW" sz="800" smtClean="0">
                <a:latin typeface="Source Han Sans TC"/>
                <a:ea typeface="Source Han Sans TC"/>
              </a:rPr>
              <a:t>2024/8/20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normAutofit/>
          </a:bodyPr>
          <a:lstStyle/>
          <a:p>
            <a:fld id="{A77D73C6-6C2F-48CB-8888-B8D11C5DB613}" type="slidenum">
              <a:rPr lang="zh-TW" altLang="zh-TW" smtClean="0">
                <a:latin typeface="Source Han Sans TC"/>
                <a:ea typeface="Source Han Sans TC"/>
              </a:rPr>
              <a:t>‹#›</a:t>
            </a:fld>
            <a:endParaRPr lang="zh-CN" altLang="en-US"/>
          </a:p>
        </p:txBody>
      </p:sp>
    </p:spTree>
    <p:extLst>
      <p:ext uri="{BB962C8B-B14F-4D97-AF65-F5344CB8AC3E}">
        <p14:creationId xmlns:p14="http://schemas.microsoft.com/office/powerpoint/2010/main" val="3979762283"/>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split orient="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3" name="矩形 2"/>
          <p:cNvSpPr/>
          <p:nvPr userDrawn="1"/>
        </p:nvSpPr>
        <p:spPr>
          <a:xfrm>
            <a:off x="0" y="160276"/>
            <a:ext cx="467291" cy="3240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a:solidFill>
                <a:srgbClr val="E7E6E6">
                  <a:lumMod val="50000"/>
                </a:srgbClr>
              </a:solidFill>
              <a:cs typeface="+mn-ea"/>
              <a:sym typeface="+mn-lt"/>
            </a:endParaRPr>
          </a:p>
        </p:txBody>
      </p:sp>
      <p:sp>
        <p:nvSpPr>
          <p:cNvPr id="4" name="文本框 37"/>
          <p:cNvSpPr txBox="1"/>
          <p:nvPr userDrawn="1"/>
        </p:nvSpPr>
        <p:spPr>
          <a:xfrm>
            <a:off x="545445" y="196280"/>
            <a:ext cx="1369932" cy="315548"/>
          </a:xfrm>
          <a:prstGeom prst="rect">
            <a:avLst/>
          </a:prstGeom>
          <a:noFill/>
        </p:spPr>
        <p:txBody>
          <a:bodyPr wrap="none" lIns="68584" tIns="34292" rIns="68584" bIns="34292" rtlCol="0">
            <a:normAutofit/>
          </a:bodyPr>
          <a:lstStyle/>
          <a:p>
            <a:pPr lvl="0"/>
            <a:r>
              <a:rPr lang="zh-TW" altLang="zh-TW" sz="1600" b="0" i="0">
                <a:solidFill>
                  <a:schemeClr val="accent1"/>
                </a:solidFill>
                <a:latin typeface="Source Han Sans TC"/>
                <a:ea typeface="Source Han Sans TC"/>
              </a:rPr>
              <a:t>年度工作概述</a:t>
            </a:r>
          </a:p>
        </p:txBody>
      </p:sp>
    </p:spTree>
    <p:extLst>
      <p:ext uri="{BB962C8B-B14F-4D97-AF65-F5344CB8AC3E}">
        <p14:creationId xmlns:p14="http://schemas.microsoft.com/office/powerpoint/2010/main" val="3313673731"/>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split orient="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3" name="矩形 2"/>
          <p:cNvSpPr/>
          <p:nvPr userDrawn="1"/>
        </p:nvSpPr>
        <p:spPr>
          <a:xfrm>
            <a:off x="0" y="160276"/>
            <a:ext cx="467291" cy="3240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a:solidFill>
                <a:srgbClr val="E7E6E6">
                  <a:lumMod val="50000"/>
                </a:srgbClr>
              </a:solidFill>
              <a:cs typeface="+mn-ea"/>
              <a:sym typeface="+mn-lt"/>
            </a:endParaRPr>
          </a:p>
        </p:txBody>
      </p:sp>
      <p:sp>
        <p:nvSpPr>
          <p:cNvPr id="4" name="文本框 37"/>
          <p:cNvSpPr txBox="1"/>
          <p:nvPr userDrawn="1"/>
        </p:nvSpPr>
        <p:spPr>
          <a:xfrm>
            <a:off x="545445" y="196280"/>
            <a:ext cx="1369932" cy="315548"/>
          </a:xfrm>
          <a:prstGeom prst="rect">
            <a:avLst/>
          </a:prstGeom>
          <a:noFill/>
        </p:spPr>
        <p:txBody>
          <a:bodyPr wrap="none" lIns="68584" tIns="34292" rIns="68584" bIns="34292" rtlCol="0">
            <a:normAutofit/>
          </a:bodyPr>
          <a:lstStyle/>
          <a:p>
            <a:pPr lvl="0"/>
            <a:r>
              <a:rPr lang="zh-TW" altLang="zh-TW" sz="1600" b="0">
                <a:solidFill>
                  <a:schemeClr val="accent1"/>
                </a:solidFill>
                <a:latin typeface="Source Han Sans TC"/>
                <a:ea typeface="Source Han Sans TC"/>
              </a:rPr>
              <a:t>工作完成狀況</a:t>
            </a:r>
          </a:p>
        </p:txBody>
      </p:sp>
    </p:spTree>
    <p:extLst>
      <p:ext uri="{BB962C8B-B14F-4D97-AF65-F5344CB8AC3E}">
        <p14:creationId xmlns:p14="http://schemas.microsoft.com/office/powerpoint/2010/main" val="2588924015"/>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split orient="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标题幻灯片">
    <p:spTree>
      <p:nvGrpSpPr>
        <p:cNvPr id="1" name=""/>
        <p:cNvGrpSpPr/>
        <p:nvPr/>
      </p:nvGrpSpPr>
      <p:grpSpPr>
        <a:xfrm>
          <a:off x="0" y="0"/>
          <a:ext cx="0" cy="0"/>
          <a:chOff x="0" y="0"/>
          <a:chExt cx="0" cy="0"/>
        </a:xfrm>
      </p:grpSpPr>
      <p:sp>
        <p:nvSpPr>
          <p:cNvPr id="3" name="矩形 2"/>
          <p:cNvSpPr/>
          <p:nvPr userDrawn="1"/>
        </p:nvSpPr>
        <p:spPr>
          <a:xfrm>
            <a:off x="0" y="160276"/>
            <a:ext cx="467291" cy="3240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a:solidFill>
                <a:srgbClr val="E7E6E6">
                  <a:lumMod val="50000"/>
                </a:srgbClr>
              </a:solidFill>
              <a:cs typeface="+mn-ea"/>
              <a:sym typeface="+mn-lt"/>
            </a:endParaRPr>
          </a:p>
        </p:txBody>
      </p:sp>
      <p:sp>
        <p:nvSpPr>
          <p:cNvPr id="4" name="文本框 37"/>
          <p:cNvSpPr txBox="1"/>
          <p:nvPr userDrawn="1"/>
        </p:nvSpPr>
        <p:spPr>
          <a:xfrm>
            <a:off x="545445" y="196280"/>
            <a:ext cx="1369932" cy="315548"/>
          </a:xfrm>
          <a:prstGeom prst="rect">
            <a:avLst/>
          </a:prstGeom>
          <a:noFill/>
        </p:spPr>
        <p:txBody>
          <a:bodyPr wrap="none" lIns="68584" tIns="34292" rIns="68584" bIns="34292" rtlCol="0">
            <a:normAutofit/>
          </a:bodyPr>
          <a:lstStyle/>
          <a:p>
            <a:pPr lvl="0"/>
            <a:r>
              <a:rPr lang="zh-TW" altLang="zh-TW" sz="1600" b="0">
                <a:solidFill>
                  <a:schemeClr val="accent1"/>
                </a:solidFill>
                <a:latin typeface="Source Han Sans TC"/>
                <a:ea typeface="Source Han Sans TC"/>
              </a:rPr>
              <a:t>成功專案展示</a:t>
            </a:r>
          </a:p>
        </p:txBody>
      </p:sp>
    </p:spTree>
    <p:extLst>
      <p:ext uri="{BB962C8B-B14F-4D97-AF65-F5344CB8AC3E}">
        <p14:creationId xmlns:p14="http://schemas.microsoft.com/office/powerpoint/2010/main" val="1612693557"/>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split orient="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sp>
        <p:nvSpPr>
          <p:cNvPr id="3" name="矩形 2"/>
          <p:cNvSpPr/>
          <p:nvPr userDrawn="1"/>
        </p:nvSpPr>
        <p:spPr>
          <a:xfrm>
            <a:off x="0" y="160276"/>
            <a:ext cx="467291" cy="3240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a:solidFill>
                <a:srgbClr val="E7E6E6">
                  <a:lumMod val="50000"/>
                </a:srgbClr>
              </a:solidFill>
              <a:cs typeface="+mn-ea"/>
              <a:sym typeface="+mn-lt"/>
            </a:endParaRPr>
          </a:p>
        </p:txBody>
      </p:sp>
      <p:sp>
        <p:nvSpPr>
          <p:cNvPr id="4" name="文本框 37"/>
          <p:cNvSpPr txBox="1"/>
          <p:nvPr userDrawn="1"/>
        </p:nvSpPr>
        <p:spPr>
          <a:xfrm>
            <a:off x="545445" y="196280"/>
            <a:ext cx="1369932" cy="315548"/>
          </a:xfrm>
          <a:prstGeom prst="rect">
            <a:avLst/>
          </a:prstGeom>
          <a:noFill/>
        </p:spPr>
        <p:txBody>
          <a:bodyPr wrap="none" lIns="68584" tIns="34292" rIns="68584" bIns="34292" rtlCol="0">
            <a:normAutofit/>
          </a:bodyPr>
          <a:lstStyle/>
          <a:p>
            <a:r>
              <a:rPr lang="zh-TW" altLang="zh-TW" sz="1600" b="0">
                <a:solidFill>
                  <a:schemeClr val="accent1"/>
                </a:solidFill>
                <a:latin typeface="Source Han Sans TC"/>
                <a:ea typeface="Source Han Sans TC"/>
              </a:rPr>
              <a:t>明年工作計劃</a:t>
            </a:r>
          </a:p>
        </p:txBody>
      </p:sp>
    </p:spTree>
    <p:extLst>
      <p:ext uri="{BB962C8B-B14F-4D97-AF65-F5344CB8AC3E}">
        <p14:creationId xmlns:p14="http://schemas.microsoft.com/office/powerpoint/2010/main" val="3528820036"/>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split orient="ver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First Slide">
    <p:spTree>
      <p:nvGrpSpPr>
        <p:cNvPr id="1" name=""/>
        <p:cNvGrpSpPr/>
        <p:nvPr/>
      </p:nvGrpSpPr>
      <p:grpSpPr>
        <a:xfrm>
          <a:off x="0" y="0"/>
          <a:ext cx="0" cy="0"/>
          <a:chOff x="0" y="0"/>
          <a:chExt cx="0" cy="0"/>
        </a:xfrm>
      </p:grpSpPr>
      <p:sp>
        <p:nvSpPr>
          <p:cNvPr id="15" name="Picture Placeholder 2"/>
          <p:cNvSpPr>
            <a:spLocks noGrp="1"/>
          </p:cNvSpPr>
          <p:nvPr>
            <p:ph type="pic" sz="quarter" idx="17"/>
          </p:nvPr>
        </p:nvSpPr>
        <p:spPr>
          <a:xfrm>
            <a:off x="3048000" y="331574"/>
            <a:ext cx="3276600" cy="2313387"/>
          </a:xfrm>
          <a:custGeom>
            <a:avLst/>
            <a:gdLst/>
            <a:ahLst/>
            <a:cxnLst/>
            <a:rect l="l" t="t" r="r" b="b"/>
            <a:pathLst>
              <a:path w="3276600" h="3124200">
                <a:moveTo>
                  <a:pt x="3028950" y="0"/>
                </a:moveTo>
                <a:cubicBezTo>
                  <a:pt x="3165723" y="0"/>
                  <a:pt x="3276600" y="110877"/>
                  <a:pt x="3276600" y="247650"/>
                </a:cubicBezTo>
                <a:lnTo>
                  <a:pt x="3276600" y="2876550"/>
                </a:lnTo>
                <a:cubicBezTo>
                  <a:pt x="3276600" y="3013323"/>
                  <a:pt x="3165723" y="3124200"/>
                  <a:pt x="3028950" y="3124200"/>
                </a:cubicBezTo>
                <a:cubicBezTo>
                  <a:pt x="2892177" y="3124200"/>
                  <a:pt x="2781300" y="3013323"/>
                  <a:pt x="2781300" y="2876550"/>
                </a:cubicBezTo>
                <a:lnTo>
                  <a:pt x="2781300" y="247650"/>
                </a:lnTo>
                <a:cubicBezTo>
                  <a:pt x="2781300" y="110877"/>
                  <a:pt x="2892177" y="0"/>
                  <a:pt x="3028950" y="0"/>
                </a:cubicBezTo>
                <a:close/>
                <a:moveTo>
                  <a:pt x="2317750" y="0"/>
                </a:moveTo>
                <a:cubicBezTo>
                  <a:pt x="2454523" y="0"/>
                  <a:pt x="2565400" y="110877"/>
                  <a:pt x="2565400" y="247650"/>
                </a:cubicBezTo>
                <a:lnTo>
                  <a:pt x="2565400" y="2876550"/>
                </a:lnTo>
                <a:cubicBezTo>
                  <a:pt x="2565400" y="3013323"/>
                  <a:pt x="2454523" y="3124200"/>
                  <a:pt x="2317750" y="3124200"/>
                </a:cubicBezTo>
                <a:cubicBezTo>
                  <a:pt x="2180977" y="3124200"/>
                  <a:pt x="2070100" y="3013323"/>
                  <a:pt x="2070100" y="2876550"/>
                </a:cubicBezTo>
                <a:lnTo>
                  <a:pt x="2070100" y="247650"/>
                </a:lnTo>
                <a:cubicBezTo>
                  <a:pt x="2070100" y="110877"/>
                  <a:pt x="2180977" y="0"/>
                  <a:pt x="2317750" y="0"/>
                </a:cubicBezTo>
                <a:close/>
                <a:moveTo>
                  <a:pt x="1606550" y="0"/>
                </a:moveTo>
                <a:cubicBezTo>
                  <a:pt x="1743323" y="0"/>
                  <a:pt x="1854200" y="110877"/>
                  <a:pt x="1854200" y="247650"/>
                </a:cubicBezTo>
                <a:lnTo>
                  <a:pt x="1854200" y="2876550"/>
                </a:lnTo>
                <a:cubicBezTo>
                  <a:pt x="1854200" y="3013323"/>
                  <a:pt x="1743323" y="3124200"/>
                  <a:pt x="1606550" y="3124200"/>
                </a:cubicBezTo>
                <a:cubicBezTo>
                  <a:pt x="1469777" y="3124200"/>
                  <a:pt x="1358900" y="3013323"/>
                  <a:pt x="1358900" y="2876550"/>
                </a:cubicBezTo>
                <a:lnTo>
                  <a:pt x="1358900" y="247650"/>
                </a:lnTo>
                <a:cubicBezTo>
                  <a:pt x="1358900" y="110877"/>
                  <a:pt x="1469777" y="0"/>
                  <a:pt x="1606550" y="0"/>
                </a:cubicBezTo>
                <a:close/>
                <a:moveTo>
                  <a:pt x="958850" y="0"/>
                </a:moveTo>
                <a:cubicBezTo>
                  <a:pt x="1095623" y="0"/>
                  <a:pt x="1206500" y="110877"/>
                  <a:pt x="1206500" y="247650"/>
                </a:cubicBezTo>
                <a:lnTo>
                  <a:pt x="1206500" y="2876550"/>
                </a:lnTo>
                <a:cubicBezTo>
                  <a:pt x="1206500" y="3013323"/>
                  <a:pt x="1095623" y="3124200"/>
                  <a:pt x="958850" y="3124200"/>
                </a:cubicBezTo>
                <a:cubicBezTo>
                  <a:pt x="822077" y="3124200"/>
                  <a:pt x="711200" y="3013323"/>
                  <a:pt x="711200" y="2876550"/>
                </a:cubicBezTo>
                <a:lnTo>
                  <a:pt x="711200" y="247650"/>
                </a:lnTo>
                <a:cubicBezTo>
                  <a:pt x="711200" y="110877"/>
                  <a:pt x="822077" y="0"/>
                  <a:pt x="958850" y="0"/>
                </a:cubicBezTo>
                <a:close/>
                <a:moveTo>
                  <a:pt x="247650" y="0"/>
                </a:moveTo>
                <a:cubicBezTo>
                  <a:pt x="384423" y="0"/>
                  <a:pt x="495300" y="110877"/>
                  <a:pt x="495300" y="247650"/>
                </a:cubicBezTo>
                <a:lnTo>
                  <a:pt x="495300" y="2876550"/>
                </a:lnTo>
                <a:cubicBezTo>
                  <a:pt x="495300" y="3013323"/>
                  <a:pt x="384423" y="3124200"/>
                  <a:pt x="247650" y="3124200"/>
                </a:cubicBezTo>
                <a:cubicBezTo>
                  <a:pt x="110877" y="3124200"/>
                  <a:pt x="0" y="3013323"/>
                  <a:pt x="0" y="2876550"/>
                </a:cubicBezTo>
                <a:lnTo>
                  <a:pt x="0" y="247650"/>
                </a:lnTo>
                <a:cubicBezTo>
                  <a:pt x="0" y="110877"/>
                  <a:pt x="110877" y="0"/>
                  <a:pt x="247650"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a:p>
        </p:txBody>
      </p:sp>
      <p:sp>
        <p:nvSpPr>
          <p:cNvPr id="8" name="Text Placeholder 7"/>
          <p:cNvSpPr>
            <a:spLocks noGrp="1"/>
          </p:cNvSpPr>
          <p:nvPr>
            <p:ph type="body" sz="quarter" idx="10" hasCustomPrompt="1"/>
          </p:nvPr>
        </p:nvSpPr>
        <p:spPr>
          <a:xfrm>
            <a:off x="2966029" y="2851969"/>
            <a:ext cx="3383973" cy="323935"/>
          </a:xfrm>
          <a:prstGeom prst="rect">
            <a:avLst/>
          </a:prstGeom>
        </p:spPr>
        <p:txBody>
          <a:bodyPr vert="horz" lIns="0" tIns="40504" rIns="0" bIns="40504" anchor="t">
            <a:normAutofit fontScale="52500" lnSpcReduction="20000"/>
          </a:bodyPr>
          <a:lstStyle>
            <a:lvl1pPr marL="0" indent="0" algn="ctr">
              <a:lnSpc>
                <a:spcPct val="100000"/>
              </a:lnSpc>
              <a:spcBef>
                <a:spcPct val="0"/>
              </a:spcBef>
              <a:buNone/>
              <a:defRPr sz="3499" b="1">
                <a:solidFill>
                  <a:schemeClr val="bg1"/>
                </a:solidFill>
                <a:latin typeface="Lato Hairline"/>
                <a:cs typeface="Lato Hairline"/>
              </a:defRPr>
            </a:lvl1pPr>
          </a:lstStyle>
          <a:p>
            <a:pPr lvl="0"/>
            <a:r>
              <a:rPr lang="zh-TW" altLang="zh-TW">
                <a:latin typeface="Source Han Sans TC"/>
                <a:ea typeface="Source Han Sans TC"/>
              </a:rPr>
              <a:t>TITLE HERE</a:t>
            </a:r>
          </a:p>
        </p:txBody>
      </p:sp>
      <p:sp>
        <p:nvSpPr>
          <p:cNvPr id="9" name="Text Placeholder 7"/>
          <p:cNvSpPr>
            <a:spLocks noGrp="1"/>
          </p:cNvSpPr>
          <p:nvPr>
            <p:ph type="body" sz="quarter" idx="11" hasCustomPrompt="1"/>
          </p:nvPr>
        </p:nvSpPr>
        <p:spPr>
          <a:xfrm>
            <a:off x="2966029" y="3289954"/>
            <a:ext cx="3383973" cy="171391"/>
          </a:xfrm>
          <a:prstGeom prst="rect">
            <a:avLst/>
          </a:prstGeom>
        </p:spPr>
        <p:txBody>
          <a:bodyPr vert="horz" lIns="0" tIns="40504" rIns="0" bIns="40504" anchor="ctr">
            <a:normAutofit fontScale="50000" lnSpcReduction="20000"/>
          </a:bodyPr>
          <a:lstStyle>
            <a:lvl1pPr marL="0" indent="0" algn="ctr">
              <a:lnSpc>
                <a:spcPct val="100000"/>
              </a:lnSpc>
              <a:spcBef>
                <a:spcPct val="0"/>
              </a:spcBef>
              <a:spcAft>
                <a:spcPct val="0"/>
              </a:spcAft>
              <a:buNone/>
              <a:defRPr sz="1499" b="0">
                <a:solidFill>
                  <a:schemeClr val="accent3"/>
                </a:solidFill>
                <a:latin typeface="Lato Light"/>
                <a:cs typeface="Lato Light"/>
              </a:defRPr>
            </a:lvl1pPr>
          </a:lstStyle>
          <a:p>
            <a:pPr lvl="0"/>
            <a:r>
              <a:rPr lang="zh-TW" altLang="zh-TW">
                <a:latin typeface="Source Han Sans TC"/>
                <a:ea typeface="Source Han Sans TC"/>
              </a:rPr>
              <a:t>終極PowerPoint模板</a:t>
            </a:r>
            <a:endParaRPr lang="es-ES_tradnl"/>
          </a:p>
        </p:txBody>
      </p:sp>
      <p:sp>
        <p:nvSpPr>
          <p:cNvPr id="10" name="Text Placeholder 2"/>
          <p:cNvSpPr>
            <a:spLocks noGrp="1"/>
          </p:cNvSpPr>
          <p:nvPr>
            <p:ph type="body" sz="quarter" idx="16" hasCustomPrompt="1"/>
          </p:nvPr>
        </p:nvSpPr>
        <p:spPr>
          <a:xfrm>
            <a:off x="2981377" y="3614484"/>
            <a:ext cx="3366029" cy="1153007"/>
          </a:xfrm>
          <a:prstGeom prst="rect">
            <a:avLst/>
          </a:prstGeom>
        </p:spPr>
        <p:txBody>
          <a:bodyPr vert="horz" lIns="0" tIns="0" rIns="0" bIns="0">
            <a:normAutofit/>
          </a:bodyPr>
          <a:lstStyle>
            <a:lvl1pPr marL="0" indent="0" algn="ctr">
              <a:lnSpc>
                <a:spcPct val="130000"/>
              </a:lnSpc>
              <a:buNone/>
              <a:defRPr sz="1199">
                <a:solidFill>
                  <a:schemeClr val="tx1">
                    <a:lumMod val="50000"/>
                    <a:lumOff val="50000"/>
                  </a:schemeClr>
                </a:solidFill>
                <a:latin typeface="Lato Regular"/>
                <a:cs typeface="Lato Regular"/>
              </a:defRPr>
            </a:lvl1pPr>
          </a:lstStyle>
          <a:p>
            <a:pPr lvl="0"/>
            <a:r>
              <a:rPr lang="zh-TW" altLang="zh-TW" sz="1000">
                <a:latin typeface="Source Han Sans TC"/>
                <a:ea typeface="Source Han Sans TC"/>
              </a:rPr>
              <a:t>客戶很重要，有了客戶就會跟著客戶走。Fusce diam totortor，mattis quis dapibus vitae，euismod non purus. Maecenas ut lacus </a:t>
            </a:r>
          </a:p>
        </p:txBody>
      </p:sp>
    </p:spTree>
    <p:extLst>
      <p:ext uri="{BB962C8B-B14F-4D97-AF65-F5344CB8AC3E}">
        <p14:creationId xmlns:p14="http://schemas.microsoft.com/office/powerpoint/2010/main" val="305189110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advClick="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400"/>
                                        <p:tgtEl>
                                          <p:spTgt spid="1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3" name="文本框 37"/>
          <p:cNvSpPr txBox="1"/>
          <p:nvPr userDrawn="1"/>
        </p:nvSpPr>
        <p:spPr>
          <a:xfrm>
            <a:off x="4094834" y="203130"/>
            <a:ext cx="1062041" cy="346313"/>
          </a:xfrm>
          <a:prstGeom prst="rect">
            <a:avLst/>
          </a:prstGeom>
          <a:noFill/>
        </p:spPr>
        <p:txBody>
          <a:bodyPr wrap="none" lIns="68563" tIns="34282" rIns="68563" bIns="34282" rtlCol="0">
            <a:normAutofit/>
          </a:bodyPr>
          <a:lstStyle/>
          <a:p>
            <a:pPr lvl="0" defTabSz="685869">
              <a:defRPr/>
            </a:pPr>
            <a:r>
              <a:rPr kumimoji="0" lang="zh-TW" altLang="en-US" sz="1800" b="0" i="0" u="none" strike="noStrike" kern="0" cap="none" spc="0" normalizeH="0" baseline="0" noProof="0" dirty="0">
                <a:ln>
                  <a:noFill/>
                </a:ln>
                <a:solidFill>
                  <a:schemeClr val="accent1"/>
                </a:solidFill>
                <a:effectLst/>
                <a:uLnTx/>
                <a:uFillTx/>
                <a:latin typeface="微软雅黑" pitchFamily="34" charset="-122"/>
                <a:ea typeface="微软雅黑" pitchFamily="34" charset="-122"/>
                <a:cs typeface="+mn-cs"/>
              </a:rPr>
              <a:t>主題介紹</a:t>
            </a:r>
            <a:endParaRPr kumimoji="0" lang="zh-CN" altLang="en-US" sz="1800" b="0" i="0" u="none" strike="noStrike" kern="0" cap="none" spc="0" normalizeH="0" baseline="0" noProof="0" dirty="0">
              <a:ln>
                <a:noFill/>
              </a:ln>
              <a:solidFill>
                <a:schemeClr val="accent1"/>
              </a:solidFill>
              <a:effectLst/>
              <a:uLnTx/>
              <a:uFillTx/>
              <a:latin typeface="微软雅黑" pitchFamily="34" charset="-122"/>
              <a:ea typeface="微软雅黑" pitchFamily="34" charset="-122"/>
              <a:cs typeface="+mn-cs"/>
            </a:endParaRPr>
          </a:p>
        </p:txBody>
      </p:sp>
      <p:cxnSp>
        <p:nvCxnSpPr>
          <p:cNvPr id="6" name="直接连接符 5">
            <a:extLst>
              <a:ext uri="{FF2B5EF4-FFF2-40B4-BE49-F238E27FC236}">
                <a16:creationId xmlns:a16="http://schemas.microsoft.com/office/drawing/2014/main" id="{938D03C8-5A6E-48BF-B576-BF785595610E}"/>
              </a:ext>
            </a:extLst>
          </p:cNvPr>
          <p:cNvCxnSpPr/>
          <p:nvPr userDrawn="1"/>
        </p:nvCxnSpPr>
        <p:spPr>
          <a:xfrm>
            <a:off x="286" y="376300"/>
            <a:ext cx="363826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8AE3EB0-54E6-4F03-BF5D-660BE55BAA33}"/>
              </a:ext>
            </a:extLst>
          </p:cNvPr>
          <p:cNvCxnSpPr/>
          <p:nvPr userDrawn="1"/>
        </p:nvCxnSpPr>
        <p:spPr>
          <a:xfrm>
            <a:off x="5505736" y="376300"/>
            <a:ext cx="363826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5848807"/>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split orient="vert"/>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0_标题幻灯片">
    <p:spTree>
      <p:nvGrpSpPr>
        <p:cNvPr id="1" name=""/>
        <p:cNvGrpSpPr/>
        <p:nvPr/>
      </p:nvGrpSpPr>
      <p:grpSpPr>
        <a:xfrm>
          <a:off x="0" y="0"/>
          <a:ext cx="0" cy="0"/>
          <a:chOff x="0" y="0"/>
          <a:chExt cx="0" cy="0"/>
        </a:xfrm>
      </p:grpSpPr>
      <p:sp>
        <p:nvSpPr>
          <p:cNvPr id="3" name="文本框 37"/>
          <p:cNvSpPr txBox="1"/>
          <p:nvPr userDrawn="1"/>
        </p:nvSpPr>
        <p:spPr>
          <a:xfrm>
            <a:off x="3858614" y="203130"/>
            <a:ext cx="1527047" cy="346313"/>
          </a:xfrm>
          <a:prstGeom prst="rect">
            <a:avLst/>
          </a:prstGeom>
          <a:noFill/>
        </p:spPr>
        <p:txBody>
          <a:bodyPr wrap="none" lIns="68563" tIns="34282" rIns="68563" bIns="34282" rtlCol="0">
            <a:normAutofit/>
          </a:bodyPr>
          <a:lstStyle/>
          <a:p>
            <a:pPr lvl="0" defTabSz="685869">
              <a:defRPr/>
            </a:pPr>
            <a:r>
              <a:rPr kumimoji="0" lang="zh-TW" altLang="en-US" sz="1800" b="0" i="0" u="none" strike="noStrike" kern="0" cap="none" spc="0" normalizeH="0" baseline="0" noProof="0" dirty="0">
                <a:ln>
                  <a:noFill/>
                </a:ln>
                <a:solidFill>
                  <a:schemeClr val="accent1"/>
                </a:solidFill>
                <a:effectLst/>
                <a:uLnTx/>
                <a:uFillTx/>
                <a:latin typeface="Source Han Sans TC"/>
                <a:ea typeface="微软雅黑" pitchFamily="34" charset="-122"/>
                <a:cs typeface="+mn-cs"/>
              </a:rPr>
              <a:t>綜合警示系統</a:t>
            </a:r>
            <a:endParaRPr kumimoji="0" lang="zh-CN" altLang="en-US" sz="1800" b="0" i="0" u="none" strike="noStrike" kern="0" cap="none" spc="0" normalizeH="0" baseline="0" noProof="0" dirty="0">
              <a:ln>
                <a:noFill/>
              </a:ln>
              <a:solidFill>
                <a:schemeClr val="accent1"/>
              </a:solidFill>
              <a:effectLst/>
              <a:uLnTx/>
              <a:uFillTx/>
              <a:latin typeface="Source Han Sans TC"/>
              <a:ea typeface="微软雅黑" pitchFamily="34" charset="-122"/>
              <a:cs typeface="+mn-cs"/>
            </a:endParaRPr>
          </a:p>
        </p:txBody>
      </p:sp>
      <p:cxnSp>
        <p:nvCxnSpPr>
          <p:cNvPr id="6" name="直接连接符 5">
            <a:extLst>
              <a:ext uri="{FF2B5EF4-FFF2-40B4-BE49-F238E27FC236}">
                <a16:creationId xmlns:a16="http://schemas.microsoft.com/office/drawing/2014/main" id="{938D03C8-5A6E-48BF-B576-BF785595610E}"/>
              </a:ext>
            </a:extLst>
          </p:cNvPr>
          <p:cNvCxnSpPr/>
          <p:nvPr userDrawn="1"/>
        </p:nvCxnSpPr>
        <p:spPr>
          <a:xfrm>
            <a:off x="286" y="376300"/>
            <a:ext cx="363826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8AE3EB0-54E6-4F03-BF5D-660BE55BAA33}"/>
              </a:ext>
            </a:extLst>
          </p:cNvPr>
          <p:cNvCxnSpPr/>
          <p:nvPr userDrawn="1"/>
        </p:nvCxnSpPr>
        <p:spPr>
          <a:xfrm>
            <a:off x="5505736" y="376300"/>
            <a:ext cx="363826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111305"/>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TW" altLang="zh-TW">
                <a:latin typeface="Source Han Sans TC"/>
                <a:ea typeface="Source Han Sans TC"/>
              </a:rPr>
              <a:t>按一下此處編輯母版標題樣式</a:t>
            </a:r>
            <a:endParaRPr lang="en-US"/>
          </a:p>
        </p:txBody>
      </p:sp>
      <p:sp>
        <p:nvSpPr>
          <p:cNvPr id="3" name="Content Placeholder 2"/>
          <p:cNvSpPr>
            <a:spLocks noGrp="1"/>
          </p:cNvSpPr>
          <p:nvPr>
            <p:ph idx="1"/>
          </p:nvPr>
        </p:nvSpPr>
        <p:spPr/>
        <p:txBody>
          <a:bodyPr>
            <a:normAutofit/>
          </a:bodyPr>
          <a:lstStyle/>
          <a:p>
            <a:pPr lvl="0"/>
            <a:r>
              <a:rPr lang="zh-TW" altLang="zh-TW">
                <a:latin typeface="Source Han Sans TC"/>
                <a:ea typeface="Source Han Sans TC"/>
              </a:rPr>
              <a:t>編輯母版文字樣式</a:t>
            </a:r>
          </a:p>
          <a:p>
            <a:pPr lvl="1"/>
            <a:r>
              <a:rPr lang="zh-TW" altLang="zh-TW">
                <a:latin typeface="Source Han Sans TC"/>
                <a:ea typeface="Source Han Sans TC"/>
              </a:rPr>
              <a:t>第二級</a:t>
            </a:r>
          </a:p>
          <a:p>
            <a:pPr lvl="2"/>
            <a:r>
              <a:rPr lang="zh-TW" altLang="zh-TW">
                <a:latin typeface="Source Han Sans TC"/>
                <a:ea typeface="Source Han Sans TC"/>
              </a:rPr>
              <a:t>第三級</a:t>
            </a:r>
          </a:p>
          <a:p>
            <a:pPr lvl="3"/>
            <a:r>
              <a:rPr lang="zh-TW" altLang="zh-TW">
                <a:latin typeface="Source Han Sans TC"/>
                <a:ea typeface="Source Han Sans TC"/>
              </a:rPr>
              <a:t>第四級</a:t>
            </a:r>
          </a:p>
          <a:p>
            <a:pPr lvl="4"/>
            <a:r>
              <a:rPr lang="zh-TW" altLang="zh-TW">
                <a:latin typeface="Source Han Sans TC"/>
                <a:ea typeface="Source Han Sans TC"/>
              </a:rPr>
              <a:t>第五級</a:t>
            </a:r>
            <a:endParaRPr lang="en-US"/>
          </a:p>
        </p:txBody>
      </p:sp>
      <p:sp>
        <p:nvSpPr>
          <p:cNvPr id="4" name="Date Placeholder 3"/>
          <p:cNvSpPr>
            <a:spLocks noGrp="1"/>
          </p:cNvSpPr>
          <p:nvPr>
            <p:ph type="dt" sz="half" idx="10"/>
          </p:nvPr>
        </p:nvSpPr>
        <p:spPr/>
        <p:txBody>
          <a:bodyPr>
            <a:normAutofit/>
          </a:bodyPr>
          <a:lstStyle/>
          <a:p>
            <a:fld id="{B452C926-1AF6-4C84-925A-B6B02113653E}" type="datetimeFigureOut">
              <a:rPr lang="zh-TW" altLang="zh-TW" sz="800" smtClean="0">
                <a:latin typeface="Source Han Sans TC"/>
                <a:ea typeface="Source Han Sans TC"/>
              </a:rPr>
              <a:t>2024/8/20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normAutofit/>
          </a:bodyPr>
          <a:lstStyle/>
          <a:p>
            <a:fld id="{9DBAA99D-0B2A-4248-B920-D9E6984CC9CA}" type="slidenum">
              <a:rPr lang="zh-TW" altLang="zh-TW" smtClean="0">
                <a:latin typeface="Source Han Sans TC"/>
                <a:ea typeface="Source Han Sans TC"/>
              </a:rPr>
              <a:t>‹#›</a:t>
            </a:fld>
            <a:endParaRPr lang="zh-CN" altLang="en-US"/>
          </a:p>
        </p:txBody>
      </p:sp>
    </p:spTree>
    <p:extLst>
      <p:ext uri="{BB962C8B-B14F-4D97-AF65-F5344CB8AC3E}">
        <p14:creationId xmlns:p14="http://schemas.microsoft.com/office/powerpoint/2010/main" val="4139776918"/>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split orient="vert"/>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_标题幻灯片">
    <p:spTree>
      <p:nvGrpSpPr>
        <p:cNvPr id="1" name=""/>
        <p:cNvGrpSpPr/>
        <p:nvPr/>
      </p:nvGrpSpPr>
      <p:grpSpPr>
        <a:xfrm>
          <a:off x="0" y="0"/>
          <a:ext cx="0" cy="0"/>
          <a:chOff x="0" y="0"/>
          <a:chExt cx="0" cy="0"/>
        </a:xfrm>
      </p:grpSpPr>
      <p:sp>
        <p:nvSpPr>
          <p:cNvPr id="3" name="文本框 37"/>
          <p:cNvSpPr txBox="1"/>
          <p:nvPr userDrawn="1"/>
        </p:nvSpPr>
        <p:spPr>
          <a:xfrm>
            <a:off x="3858614" y="203130"/>
            <a:ext cx="1527047" cy="346313"/>
          </a:xfrm>
          <a:prstGeom prst="rect">
            <a:avLst/>
          </a:prstGeom>
          <a:noFill/>
        </p:spPr>
        <p:txBody>
          <a:bodyPr wrap="none" lIns="68563" tIns="34282" rIns="68563" bIns="34282" rtlCol="0">
            <a:normAutofit/>
          </a:bodyPr>
          <a:lstStyle/>
          <a:p>
            <a:pPr lvl="0" defTabSz="685869">
              <a:defRPr/>
            </a:pPr>
            <a:r>
              <a:rPr kumimoji="0" lang="zh-TW" altLang="en-US" sz="1800" b="0" i="0" u="none" strike="noStrike" kern="0" cap="none" spc="0" normalizeH="0" baseline="0" noProof="0" dirty="0">
                <a:ln>
                  <a:noFill/>
                </a:ln>
                <a:solidFill>
                  <a:schemeClr val="accent1"/>
                </a:solidFill>
                <a:effectLst/>
                <a:uLnTx/>
                <a:uFillTx/>
                <a:latin typeface="Source Han Sans TC"/>
                <a:ea typeface="微软雅黑" pitchFamily="34" charset="-122"/>
                <a:cs typeface="+mn-cs"/>
              </a:rPr>
              <a:t>智慧照明系統</a:t>
            </a:r>
          </a:p>
          <a:p>
            <a:pPr lvl="0" defTabSz="685869">
              <a:defRPr/>
            </a:pPr>
            <a:endParaRPr kumimoji="0" lang="zh-CN" altLang="en-US" sz="1800" b="0" i="0" u="none" strike="noStrike" kern="0" cap="none" spc="0" normalizeH="0" baseline="0" noProof="0" dirty="0">
              <a:ln>
                <a:noFill/>
              </a:ln>
              <a:solidFill>
                <a:schemeClr val="accent1"/>
              </a:solidFill>
              <a:effectLst/>
              <a:uLnTx/>
              <a:uFillTx/>
              <a:latin typeface="Source Han Sans TC"/>
              <a:ea typeface="微软雅黑" pitchFamily="34" charset="-122"/>
              <a:cs typeface="+mn-cs"/>
            </a:endParaRPr>
          </a:p>
        </p:txBody>
      </p:sp>
      <p:cxnSp>
        <p:nvCxnSpPr>
          <p:cNvPr id="6" name="直接连接符 5">
            <a:extLst>
              <a:ext uri="{FF2B5EF4-FFF2-40B4-BE49-F238E27FC236}">
                <a16:creationId xmlns:a16="http://schemas.microsoft.com/office/drawing/2014/main" id="{938D03C8-5A6E-48BF-B576-BF785595610E}"/>
              </a:ext>
            </a:extLst>
          </p:cNvPr>
          <p:cNvCxnSpPr/>
          <p:nvPr userDrawn="1"/>
        </p:nvCxnSpPr>
        <p:spPr>
          <a:xfrm>
            <a:off x="286" y="376300"/>
            <a:ext cx="363826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8AE3EB0-54E6-4F03-BF5D-660BE55BAA33}"/>
              </a:ext>
            </a:extLst>
          </p:cNvPr>
          <p:cNvCxnSpPr/>
          <p:nvPr userDrawn="1"/>
        </p:nvCxnSpPr>
        <p:spPr>
          <a:xfrm>
            <a:off x="5505736" y="376300"/>
            <a:ext cx="363826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4454790"/>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split orient="vert"/>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_标题幻灯片">
    <p:spTree>
      <p:nvGrpSpPr>
        <p:cNvPr id="1" name=""/>
        <p:cNvGrpSpPr/>
        <p:nvPr/>
      </p:nvGrpSpPr>
      <p:grpSpPr>
        <a:xfrm>
          <a:off x="0" y="0"/>
          <a:ext cx="0" cy="0"/>
          <a:chOff x="0" y="0"/>
          <a:chExt cx="0" cy="0"/>
        </a:xfrm>
      </p:grpSpPr>
      <p:sp>
        <p:nvSpPr>
          <p:cNvPr id="3" name="文本框 37"/>
          <p:cNvSpPr txBox="1"/>
          <p:nvPr userDrawn="1"/>
        </p:nvSpPr>
        <p:spPr>
          <a:xfrm>
            <a:off x="4037076" y="203131"/>
            <a:ext cx="1069847" cy="346313"/>
          </a:xfrm>
          <a:prstGeom prst="rect">
            <a:avLst/>
          </a:prstGeom>
          <a:noFill/>
        </p:spPr>
        <p:txBody>
          <a:bodyPr wrap="none" lIns="68563" tIns="34282" rIns="68563" bIns="34282" rtlCol="0">
            <a:normAutofit/>
          </a:bodyPr>
          <a:lstStyle/>
          <a:p>
            <a:pPr lvl="0" defTabSz="685869">
              <a:defRPr/>
            </a:pPr>
            <a:r>
              <a:rPr kumimoji="0" lang="zh-TW" altLang="en-US" sz="1800" b="0" i="0" u="none" strike="noStrike" kern="0" cap="none" spc="0" normalizeH="0" baseline="0" noProof="0" dirty="0">
                <a:ln>
                  <a:noFill/>
                </a:ln>
                <a:solidFill>
                  <a:schemeClr val="accent1"/>
                </a:solidFill>
                <a:effectLst/>
                <a:uLnTx/>
                <a:uFillTx/>
                <a:latin typeface="Source Han Sans TC"/>
                <a:ea typeface="微软雅黑" pitchFamily="34" charset="-122"/>
                <a:cs typeface="+mn-cs"/>
              </a:rPr>
              <a:t>安全監控</a:t>
            </a:r>
          </a:p>
          <a:p>
            <a:pPr lvl="0" defTabSz="685869">
              <a:defRPr/>
            </a:pPr>
            <a:endParaRPr kumimoji="0" lang="zh-TW" altLang="en-US" sz="1800" b="0" i="0" u="none" strike="noStrike" kern="0" cap="none" spc="0" normalizeH="0" baseline="0" noProof="0" dirty="0">
              <a:ln>
                <a:noFill/>
              </a:ln>
              <a:solidFill>
                <a:schemeClr val="accent1"/>
              </a:solidFill>
              <a:effectLst/>
              <a:uLnTx/>
              <a:uFillTx/>
              <a:latin typeface="Source Han Sans TC"/>
              <a:ea typeface="微软雅黑" pitchFamily="34" charset="-122"/>
              <a:cs typeface="+mn-cs"/>
            </a:endParaRPr>
          </a:p>
          <a:p>
            <a:pPr lvl="0" defTabSz="685869">
              <a:defRPr/>
            </a:pPr>
            <a:endParaRPr kumimoji="0" lang="zh-CN" altLang="en-US" sz="1800" b="0" i="0" u="none" strike="noStrike" kern="0" cap="none" spc="0" normalizeH="0" baseline="0" noProof="0" dirty="0">
              <a:ln>
                <a:noFill/>
              </a:ln>
              <a:solidFill>
                <a:schemeClr val="accent1"/>
              </a:solidFill>
              <a:effectLst/>
              <a:uLnTx/>
              <a:uFillTx/>
              <a:latin typeface="Source Han Sans TC"/>
              <a:ea typeface="微软雅黑" pitchFamily="34" charset="-122"/>
              <a:cs typeface="+mn-cs"/>
            </a:endParaRPr>
          </a:p>
        </p:txBody>
      </p:sp>
      <p:cxnSp>
        <p:nvCxnSpPr>
          <p:cNvPr id="6" name="直接连接符 5">
            <a:extLst>
              <a:ext uri="{FF2B5EF4-FFF2-40B4-BE49-F238E27FC236}">
                <a16:creationId xmlns:a16="http://schemas.microsoft.com/office/drawing/2014/main" id="{938D03C8-5A6E-48BF-B576-BF785595610E}"/>
              </a:ext>
            </a:extLst>
          </p:cNvPr>
          <p:cNvCxnSpPr/>
          <p:nvPr userDrawn="1"/>
        </p:nvCxnSpPr>
        <p:spPr>
          <a:xfrm>
            <a:off x="286" y="376300"/>
            <a:ext cx="363826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8AE3EB0-54E6-4F03-BF5D-660BE55BAA33}"/>
              </a:ext>
            </a:extLst>
          </p:cNvPr>
          <p:cNvCxnSpPr/>
          <p:nvPr userDrawn="1"/>
        </p:nvCxnSpPr>
        <p:spPr>
          <a:xfrm>
            <a:off x="5505736" y="376300"/>
            <a:ext cx="363826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6582450"/>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split orient="vert"/>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5_标题幻灯片">
    <p:spTree>
      <p:nvGrpSpPr>
        <p:cNvPr id="1" name=""/>
        <p:cNvGrpSpPr/>
        <p:nvPr/>
      </p:nvGrpSpPr>
      <p:grpSpPr>
        <a:xfrm>
          <a:off x="0" y="0"/>
          <a:ext cx="0" cy="0"/>
          <a:chOff x="0" y="0"/>
          <a:chExt cx="0" cy="0"/>
        </a:xfrm>
      </p:grpSpPr>
      <p:sp>
        <p:nvSpPr>
          <p:cNvPr id="3" name="文本框 37"/>
          <p:cNvSpPr txBox="1"/>
          <p:nvPr userDrawn="1"/>
        </p:nvSpPr>
        <p:spPr>
          <a:xfrm>
            <a:off x="3837671" y="203132"/>
            <a:ext cx="1468658" cy="346313"/>
          </a:xfrm>
          <a:prstGeom prst="rect">
            <a:avLst/>
          </a:prstGeom>
          <a:noFill/>
        </p:spPr>
        <p:txBody>
          <a:bodyPr wrap="none" lIns="68563" tIns="34282" rIns="68563" bIns="34282" rtlCol="0">
            <a:normAutofit/>
          </a:bodyPr>
          <a:lstStyle/>
          <a:p>
            <a:pPr lvl="0" defTabSz="685869">
              <a:defRPr/>
            </a:pPr>
            <a:r>
              <a:rPr kumimoji="0" lang="zh-TW" altLang="en-US" sz="1800" b="0" i="0" u="none" strike="noStrike" kern="0" cap="none" spc="0" normalizeH="0" baseline="0" noProof="0" dirty="0">
                <a:ln>
                  <a:noFill/>
                </a:ln>
                <a:solidFill>
                  <a:schemeClr val="accent1"/>
                </a:solidFill>
                <a:effectLst/>
                <a:uLnTx/>
                <a:uFillTx/>
                <a:latin typeface="Source Han Sans TC"/>
                <a:ea typeface="微软雅黑" pitchFamily="34" charset="-122"/>
                <a:cs typeface="+mn-cs"/>
              </a:rPr>
              <a:t>智慧冰箱系統</a:t>
            </a:r>
          </a:p>
          <a:p>
            <a:pPr lvl="0" defTabSz="685869">
              <a:defRPr/>
            </a:pPr>
            <a:endParaRPr kumimoji="0" lang="zh-TW" altLang="en-US" sz="1800" b="0" i="0" u="none" strike="noStrike" kern="0" cap="none" spc="0" normalizeH="0" baseline="0" noProof="0" dirty="0">
              <a:ln>
                <a:noFill/>
              </a:ln>
              <a:solidFill>
                <a:schemeClr val="accent1"/>
              </a:solidFill>
              <a:effectLst/>
              <a:uLnTx/>
              <a:uFillTx/>
              <a:latin typeface="Source Han Sans TC"/>
              <a:ea typeface="微软雅黑" pitchFamily="34" charset="-122"/>
              <a:cs typeface="+mn-cs"/>
            </a:endParaRPr>
          </a:p>
          <a:p>
            <a:pPr lvl="0" defTabSz="685869">
              <a:defRPr/>
            </a:pPr>
            <a:endParaRPr kumimoji="0" lang="zh-CN" altLang="en-US" sz="1800" b="0" i="0" u="none" strike="noStrike" kern="0" cap="none" spc="0" normalizeH="0" baseline="0" noProof="0" dirty="0">
              <a:ln>
                <a:noFill/>
              </a:ln>
              <a:solidFill>
                <a:schemeClr val="accent1"/>
              </a:solidFill>
              <a:effectLst/>
              <a:uLnTx/>
              <a:uFillTx/>
              <a:latin typeface="Source Han Sans TC"/>
              <a:ea typeface="微软雅黑" pitchFamily="34" charset="-122"/>
              <a:cs typeface="+mn-cs"/>
            </a:endParaRPr>
          </a:p>
        </p:txBody>
      </p:sp>
      <p:cxnSp>
        <p:nvCxnSpPr>
          <p:cNvPr id="6" name="直接连接符 5">
            <a:extLst>
              <a:ext uri="{FF2B5EF4-FFF2-40B4-BE49-F238E27FC236}">
                <a16:creationId xmlns:a16="http://schemas.microsoft.com/office/drawing/2014/main" id="{938D03C8-5A6E-48BF-B576-BF785595610E}"/>
              </a:ext>
            </a:extLst>
          </p:cNvPr>
          <p:cNvCxnSpPr/>
          <p:nvPr userDrawn="1"/>
        </p:nvCxnSpPr>
        <p:spPr>
          <a:xfrm>
            <a:off x="286" y="376300"/>
            <a:ext cx="363826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8AE3EB0-54E6-4F03-BF5D-660BE55BAA33}"/>
              </a:ext>
            </a:extLst>
          </p:cNvPr>
          <p:cNvCxnSpPr/>
          <p:nvPr userDrawn="1"/>
        </p:nvCxnSpPr>
        <p:spPr>
          <a:xfrm>
            <a:off x="5505736" y="376300"/>
            <a:ext cx="363826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822280"/>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split orient="vert"/>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6_标题幻灯片">
    <p:spTree>
      <p:nvGrpSpPr>
        <p:cNvPr id="1" name=""/>
        <p:cNvGrpSpPr/>
        <p:nvPr/>
      </p:nvGrpSpPr>
      <p:grpSpPr>
        <a:xfrm>
          <a:off x="0" y="0"/>
          <a:ext cx="0" cy="0"/>
          <a:chOff x="0" y="0"/>
          <a:chExt cx="0" cy="0"/>
        </a:xfrm>
      </p:grpSpPr>
      <p:sp>
        <p:nvSpPr>
          <p:cNvPr id="3" name="文本框 37"/>
          <p:cNvSpPr txBox="1"/>
          <p:nvPr userDrawn="1"/>
        </p:nvSpPr>
        <p:spPr>
          <a:xfrm>
            <a:off x="3837671" y="203132"/>
            <a:ext cx="1468658" cy="346313"/>
          </a:xfrm>
          <a:prstGeom prst="rect">
            <a:avLst/>
          </a:prstGeom>
          <a:noFill/>
        </p:spPr>
        <p:txBody>
          <a:bodyPr wrap="none" lIns="68563" tIns="34282" rIns="68563" bIns="34282" rtlCol="0">
            <a:normAutofit/>
          </a:bodyPr>
          <a:lstStyle/>
          <a:p>
            <a:pPr lvl="0" defTabSz="685869">
              <a:defRPr/>
            </a:pPr>
            <a:r>
              <a:rPr kumimoji="0" lang="zh-TW" altLang="en-US" sz="1800" b="0" i="0" u="none" strike="noStrike" kern="0" cap="none" spc="0" normalizeH="0" baseline="0" noProof="0" dirty="0">
                <a:ln>
                  <a:noFill/>
                </a:ln>
                <a:solidFill>
                  <a:schemeClr val="accent1"/>
                </a:solidFill>
                <a:effectLst/>
                <a:uLnTx/>
                <a:uFillTx/>
                <a:latin typeface="Source Han Sans TC"/>
                <a:ea typeface="微软雅黑" pitchFamily="34" charset="-122"/>
                <a:cs typeface="+mn-cs"/>
              </a:rPr>
              <a:t>瓦斯警報系統</a:t>
            </a:r>
          </a:p>
          <a:p>
            <a:pPr lvl="0" defTabSz="685869">
              <a:defRPr/>
            </a:pPr>
            <a:endParaRPr kumimoji="0" lang="zh-TW" altLang="en-US" sz="1800" b="0" i="0" u="none" strike="noStrike" kern="0" cap="none" spc="0" normalizeH="0" baseline="0" noProof="0" dirty="0">
              <a:ln>
                <a:noFill/>
              </a:ln>
              <a:solidFill>
                <a:schemeClr val="accent1"/>
              </a:solidFill>
              <a:effectLst/>
              <a:uLnTx/>
              <a:uFillTx/>
              <a:latin typeface="Source Han Sans TC"/>
              <a:ea typeface="微软雅黑" pitchFamily="34" charset="-122"/>
              <a:cs typeface="+mn-cs"/>
            </a:endParaRPr>
          </a:p>
          <a:p>
            <a:pPr lvl="0" defTabSz="685869">
              <a:defRPr/>
            </a:pPr>
            <a:endParaRPr kumimoji="0" lang="zh-CN" altLang="en-US" sz="1800" b="0" i="0" u="none" strike="noStrike" kern="0" cap="none" spc="0" normalizeH="0" baseline="0" noProof="0" dirty="0">
              <a:ln>
                <a:noFill/>
              </a:ln>
              <a:solidFill>
                <a:schemeClr val="accent1"/>
              </a:solidFill>
              <a:effectLst/>
              <a:uLnTx/>
              <a:uFillTx/>
              <a:latin typeface="Source Han Sans TC"/>
              <a:ea typeface="微软雅黑" pitchFamily="34" charset="-122"/>
              <a:cs typeface="+mn-cs"/>
            </a:endParaRPr>
          </a:p>
        </p:txBody>
      </p:sp>
      <p:cxnSp>
        <p:nvCxnSpPr>
          <p:cNvPr id="6" name="直接连接符 5">
            <a:extLst>
              <a:ext uri="{FF2B5EF4-FFF2-40B4-BE49-F238E27FC236}">
                <a16:creationId xmlns:a16="http://schemas.microsoft.com/office/drawing/2014/main" id="{938D03C8-5A6E-48BF-B576-BF785595610E}"/>
              </a:ext>
            </a:extLst>
          </p:cNvPr>
          <p:cNvCxnSpPr/>
          <p:nvPr userDrawn="1"/>
        </p:nvCxnSpPr>
        <p:spPr>
          <a:xfrm>
            <a:off x="286" y="376300"/>
            <a:ext cx="363826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8AE3EB0-54E6-4F03-BF5D-660BE55BAA33}"/>
              </a:ext>
            </a:extLst>
          </p:cNvPr>
          <p:cNvCxnSpPr/>
          <p:nvPr userDrawn="1"/>
        </p:nvCxnSpPr>
        <p:spPr>
          <a:xfrm>
            <a:off x="5505736" y="376300"/>
            <a:ext cx="363826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6744148"/>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split orient="vert"/>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3_标题幻灯片">
    <p:spTree>
      <p:nvGrpSpPr>
        <p:cNvPr id="1" name=""/>
        <p:cNvGrpSpPr/>
        <p:nvPr/>
      </p:nvGrpSpPr>
      <p:grpSpPr>
        <a:xfrm>
          <a:off x="0" y="0"/>
          <a:ext cx="0" cy="0"/>
          <a:chOff x="0" y="0"/>
          <a:chExt cx="0" cy="0"/>
        </a:xfrm>
      </p:grpSpPr>
      <p:sp>
        <p:nvSpPr>
          <p:cNvPr id="3" name="文本框 37"/>
          <p:cNvSpPr txBox="1"/>
          <p:nvPr userDrawn="1"/>
        </p:nvSpPr>
        <p:spPr>
          <a:xfrm>
            <a:off x="3858614" y="203130"/>
            <a:ext cx="1527047" cy="346313"/>
          </a:xfrm>
          <a:prstGeom prst="rect">
            <a:avLst/>
          </a:prstGeom>
          <a:noFill/>
        </p:spPr>
        <p:txBody>
          <a:bodyPr wrap="none" lIns="68563" tIns="34282" rIns="68563" bIns="34282" rtlCol="0">
            <a:normAutofit/>
          </a:bodyPr>
          <a:lstStyle/>
          <a:p>
            <a:pPr lvl="0" defTabSz="685869">
              <a:defRPr/>
            </a:pPr>
            <a:r>
              <a:rPr lang="zh-TW" altLang="en-US" sz="1800" b="0" dirty="0">
                <a:solidFill>
                  <a:schemeClr val="accent1"/>
                </a:solidFill>
                <a:latin typeface="Source Han Sans TC"/>
                <a:ea typeface="Source Han Sans TC"/>
              </a:rPr>
              <a:t>安全監控</a:t>
            </a:r>
            <a:endParaRPr kumimoji="0" lang="zh-CN" altLang="en-US" sz="1800" b="0" i="0" u="none" strike="noStrike" kern="0" cap="none" spc="0" normalizeH="0" baseline="0" noProof="0" dirty="0">
              <a:ln>
                <a:noFill/>
              </a:ln>
              <a:solidFill>
                <a:schemeClr val="accent1"/>
              </a:solidFill>
              <a:effectLst/>
              <a:uLnTx/>
              <a:uFillTx/>
              <a:latin typeface="微软雅黑" pitchFamily="34" charset="-122"/>
              <a:ea typeface="微软雅黑" pitchFamily="34" charset="-122"/>
              <a:cs typeface="+mn-cs"/>
            </a:endParaRPr>
          </a:p>
        </p:txBody>
      </p:sp>
      <p:cxnSp>
        <p:nvCxnSpPr>
          <p:cNvPr id="6" name="直接连接符 5">
            <a:extLst>
              <a:ext uri="{FF2B5EF4-FFF2-40B4-BE49-F238E27FC236}">
                <a16:creationId xmlns:a16="http://schemas.microsoft.com/office/drawing/2014/main" id="{938D03C8-5A6E-48BF-B576-BF785595610E}"/>
              </a:ext>
            </a:extLst>
          </p:cNvPr>
          <p:cNvCxnSpPr/>
          <p:nvPr userDrawn="1"/>
        </p:nvCxnSpPr>
        <p:spPr>
          <a:xfrm>
            <a:off x="286" y="376300"/>
            <a:ext cx="363826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8AE3EB0-54E6-4F03-BF5D-660BE55BAA33}"/>
              </a:ext>
            </a:extLst>
          </p:cNvPr>
          <p:cNvCxnSpPr/>
          <p:nvPr userDrawn="1"/>
        </p:nvCxnSpPr>
        <p:spPr>
          <a:xfrm>
            <a:off x="5505736" y="376300"/>
            <a:ext cx="363826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317997"/>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split orient="vert"/>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3" name="文本框 37"/>
          <p:cNvSpPr txBox="1"/>
          <p:nvPr userDrawn="1"/>
        </p:nvSpPr>
        <p:spPr>
          <a:xfrm>
            <a:off x="3821973" y="203143"/>
            <a:ext cx="1500054" cy="346313"/>
          </a:xfrm>
          <a:prstGeom prst="rect">
            <a:avLst/>
          </a:prstGeom>
          <a:noFill/>
        </p:spPr>
        <p:txBody>
          <a:bodyPr wrap="none" lIns="68563" tIns="34282" rIns="68563" bIns="34282" rtlCol="0">
            <a:normAutofit/>
          </a:bodyPr>
          <a:lstStyle/>
          <a:p>
            <a:pPr lvl="0" defTabSz="685869">
              <a:defRPr/>
            </a:pPr>
            <a:r>
              <a:rPr lang="zh-TW" altLang="en-US" sz="1800" b="0" dirty="0">
                <a:solidFill>
                  <a:schemeClr val="accent1"/>
                </a:solidFill>
                <a:latin typeface="Source Han Sans TC"/>
                <a:ea typeface="Source Han Sans TC"/>
              </a:rPr>
              <a:t>安全監控</a:t>
            </a:r>
            <a:endParaRPr kumimoji="0" lang="zh-CN" altLang="en-US" sz="1800" b="0" i="0" u="none" strike="noStrike" kern="0" cap="none" spc="0" normalizeH="0" baseline="0" noProof="0" dirty="0">
              <a:ln>
                <a:noFill/>
              </a:ln>
              <a:solidFill>
                <a:schemeClr val="accent1"/>
              </a:solidFill>
              <a:effectLst/>
              <a:uLnTx/>
              <a:uFillTx/>
              <a:latin typeface="微软雅黑" pitchFamily="34" charset="-122"/>
              <a:ea typeface="微软雅黑" pitchFamily="34" charset="-122"/>
              <a:cs typeface="+mn-cs"/>
            </a:endParaRPr>
          </a:p>
        </p:txBody>
      </p:sp>
      <p:cxnSp>
        <p:nvCxnSpPr>
          <p:cNvPr id="6" name="直接连接符 5">
            <a:extLst>
              <a:ext uri="{FF2B5EF4-FFF2-40B4-BE49-F238E27FC236}">
                <a16:creationId xmlns:a16="http://schemas.microsoft.com/office/drawing/2014/main" id="{938D03C8-5A6E-48BF-B576-BF785595610E}"/>
              </a:ext>
            </a:extLst>
          </p:cNvPr>
          <p:cNvCxnSpPr/>
          <p:nvPr userDrawn="1"/>
        </p:nvCxnSpPr>
        <p:spPr>
          <a:xfrm>
            <a:off x="286" y="376300"/>
            <a:ext cx="363826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8AE3EB0-54E6-4F03-BF5D-660BE55BAA33}"/>
              </a:ext>
            </a:extLst>
          </p:cNvPr>
          <p:cNvCxnSpPr/>
          <p:nvPr userDrawn="1"/>
        </p:nvCxnSpPr>
        <p:spPr>
          <a:xfrm>
            <a:off x="5505736" y="376300"/>
            <a:ext cx="363826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4111878"/>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split orient="vert"/>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
        <p:nvSpPr>
          <p:cNvPr id="3" name="文本框 37"/>
          <p:cNvSpPr txBox="1"/>
          <p:nvPr userDrawn="1"/>
        </p:nvSpPr>
        <p:spPr>
          <a:xfrm>
            <a:off x="4094834" y="203130"/>
            <a:ext cx="1062041" cy="346313"/>
          </a:xfrm>
          <a:prstGeom prst="rect">
            <a:avLst/>
          </a:prstGeom>
          <a:noFill/>
        </p:spPr>
        <p:txBody>
          <a:bodyPr wrap="none" lIns="68563" tIns="34282" rIns="68563" bIns="34282" rtlCol="0">
            <a:normAutofit/>
          </a:bodyPr>
          <a:lstStyle/>
          <a:p>
            <a:pPr lvl="0" defTabSz="685869">
              <a:defRPr/>
            </a:pPr>
            <a:r>
              <a:rPr lang="zh-TW" altLang="zh-TW" sz="1800" b="0">
                <a:solidFill>
                  <a:schemeClr val="accent1"/>
                </a:solidFill>
                <a:latin typeface="Source Han Sans TC"/>
                <a:ea typeface="Source Han Sans TC"/>
              </a:rPr>
              <a:t>市場分析</a:t>
            </a:r>
            <a:endParaRPr kumimoji="0" lang="zh-CN" altLang="en-US" sz="1800" b="0" i="0" u="none" strike="noStrike" kern="0" cap="none" spc="0" normalizeH="0" baseline="0" noProof="0">
              <a:ln>
                <a:noFill/>
              </a:ln>
              <a:solidFill>
                <a:schemeClr val="accent1"/>
              </a:solidFill>
              <a:effectLst/>
              <a:uLnTx/>
              <a:uFillTx/>
              <a:latin typeface="微软雅黑" pitchFamily="34" charset="-122"/>
              <a:ea typeface="微软雅黑" pitchFamily="34" charset="-122"/>
              <a:cs typeface="+mn-cs"/>
            </a:endParaRPr>
          </a:p>
        </p:txBody>
      </p:sp>
      <p:cxnSp>
        <p:nvCxnSpPr>
          <p:cNvPr id="6" name="直接连接符 5">
            <a:extLst>
              <a:ext uri="{FF2B5EF4-FFF2-40B4-BE49-F238E27FC236}">
                <a16:creationId xmlns:a16="http://schemas.microsoft.com/office/drawing/2014/main" id="{938D03C8-5A6E-48BF-B576-BF785595610E}"/>
              </a:ext>
            </a:extLst>
          </p:cNvPr>
          <p:cNvCxnSpPr/>
          <p:nvPr userDrawn="1"/>
        </p:nvCxnSpPr>
        <p:spPr>
          <a:xfrm>
            <a:off x="286" y="376300"/>
            <a:ext cx="363826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8AE3EB0-54E6-4F03-BF5D-660BE55BAA33}"/>
              </a:ext>
            </a:extLst>
          </p:cNvPr>
          <p:cNvCxnSpPr/>
          <p:nvPr userDrawn="1"/>
        </p:nvCxnSpPr>
        <p:spPr>
          <a:xfrm>
            <a:off x="5505736" y="376300"/>
            <a:ext cx="363826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6809237"/>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split orient="vert"/>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sp>
        <p:nvSpPr>
          <p:cNvPr id="3" name="文本框 37"/>
          <p:cNvSpPr txBox="1"/>
          <p:nvPr userDrawn="1"/>
        </p:nvSpPr>
        <p:spPr>
          <a:xfrm>
            <a:off x="4094834" y="233874"/>
            <a:ext cx="1036387" cy="284743"/>
          </a:xfrm>
          <a:prstGeom prst="rect">
            <a:avLst/>
          </a:prstGeom>
          <a:noFill/>
        </p:spPr>
        <p:txBody>
          <a:bodyPr wrap="none" lIns="68563" tIns="34282" rIns="68563" bIns="34282" rtlCol="0">
            <a:normAutofit/>
          </a:bodyPr>
          <a:lstStyle/>
          <a:p>
            <a:pPr lvl="0" defTabSz="685869">
              <a:defRPr/>
            </a:pPr>
            <a:r>
              <a:rPr lang="zh-TW" altLang="zh-TW" sz="1400" b="0">
                <a:solidFill>
                  <a:schemeClr val="accent1"/>
                </a:solidFill>
                <a:latin typeface="Source Han Sans TC"/>
                <a:ea typeface="Source Han Sans TC"/>
              </a:rPr>
              <a:t>投資報酬率</a:t>
            </a:r>
            <a:endParaRPr kumimoji="0" lang="zh-CN" altLang="en-US" sz="1800" b="0" i="0" u="none" strike="noStrike" kern="0" cap="none" spc="0" normalizeH="0" baseline="0" noProof="0">
              <a:ln>
                <a:noFill/>
              </a:ln>
              <a:solidFill>
                <a:schemeClr val="accent1"/>
              </a:solidFill>
              <a:effectLst/>
              <a:uLnTx/>
              <a:uFillTx/>
              <a:latin typeface="微软雅黑" pitchFamily="34" charset="-122"/>
              <a:ea typeface="微软雅黑" pitchFamily="34" charset="-122"/>
              <a:cs typeface="+mn-cs"/>
            </a:endParaRPr>
          </a:p>
        </p:txBody>
      </p:sp>
      <p:cxnSp>
        <p:nvCxnSpPr>
          <p:cNvPr id="6" name="直接连接符 5">
            <a:extLst>
              <a:ext uri="{FF2B5EF4-FFF2-40B4-BE49-F238E27FC236}">
                <a16:creationId xmlns:a16="http://schemas.microsoft.com/office/drawing/2014/main" id="{938D03C8-5A6E-48BF-B576-BF785595610E}"/>
              </a:ext>
            </a:extLst>
          </p:cNvPr>
          <p:cNvCxnSpPr/>
          <p:nvPr userDrawn="1"/>
        </p:nvCxnSpPr>
        <p:spPr>
          <a:xfrm>
            <a:off x="286" y="376300"/>
            <a:ext cx="363826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8AE3EB0-54E6-4F03-BF5D-660BE55BAA33}"/>
              </a:ext>
            </a:extLst>
          </p:cNvPr>
          <p:cNvCxnSpPr/>
          <p:nvPr userDrawn="1"/>
        </p:nvCxnSpPr>
        <p:spPr>
          <a:xfrm>
            <a:off x="5505736" y="376300"/>
            <a:ext cx="363826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202716"/>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split orient="vert"/>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1545642"/>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split orient="vert"/>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2204410"/>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40213"/>
          </a:xfrm>
        </p:spPr>
        <p:txBody>
          <a:bodyPr anchor="b">
            <a:normAutofit/>
          </a:bodyPr>
          <a:lstStyle>
            <a:lvl1pPr>
              <a:defRPr sz="4500"/>
            </a:lvl1pPr>
          </a:lstStyle>
          <a:p>
            <a:r>
              <a:rPr lang="zh-TW" altLang="zh-TW">
                <a:latin typeface="Source Han Sans TC"/>
                <a:ea typeface="Source Han Sans TC"/>
              </a:rPr>
              <a:t>按一下此處編輯母版標題樣</a:t>
            </a:r>
            <a:endParaRPr lang="en-US"/>
          </a:p>
        </p:txBody>
      </p:sp>
      <p:sp>
        <p:nvSpPr>
          <p:cNvPr id="3" name="Text Placeholder 2"/>
          <p:cNvSpPr>
            <a:spLocks noGrp="1"/>
          </p:cNvSpPr>
          <p:nvPr>
            <p:ph type="body" idx="1"/>
          </p:nvPr>
        </p:nvSpPr>
        <p:spPr>
          <a:xfrm>
            <a:off x="623888" y="3443160"/>
            <a:ext cx="7886700" cy="1125488"/>
          </a:xfrm>
        </p:spPr>
        <p:txBody>
          <a:bodyPr>
            <a:normAutofit/>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TW" altLang="zh-TW">
                <a:latin typeface="Source Han Sans TC"/>
                <a:ea typeface="Source Han Sans TC"/>
              </a:rPr>
              <a:t>編輯母版文字樣式</a:t>
            </a:r>
          </a:p>
        </p:txBody>
      </p:sp>
      <p:sp>
        <p:nvSpPr>
          <p:cNvPr id="4" name="Date Placeholder 3"/>
          <p:cNvSpPr>
            <a:spLocks noGrp="1"/>
          </p:cNvSpPr>
          <p:nvPr>
            <p:ph type="dt" sz="half" idx="10"/>
          </p:nvPr>
        </p:nvSpPr>
        <p:spPr/>
        <p:txBody>
          <a:bodyPr>
            <a:normAutofit/>
          </a:bodyPr>
          <a:lstStyle/>
          <a:p>
            <a:fld id="{B452C926-1AF6-4C84-925A-B6B02113653E}" type="datetimeFigureOut">
              <a:rPr lang="zh-TW" altLang="zh-TW" sz="800" smtClean="0">
                <a:latin typeface="Source Han Sans TC"/>
                <a:ea typeface="Source Han Sans TC"/>
              </a:rPr>
              <a:t>2024/8/20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normAutofit/>
          </a:bodyPr>
          <a:lstStyle/>
          <a:p>
            <a:fld id="{9DBAA99D-0B2A-4248-B920-D9E6984CC9CA}" type="slidenum">
              <a:rPr lang="zh-TW" altLang="zh-TW" smtClean="0">
                <a:latin typeface="Source Han Sans TC"/>
                <a:ea typeface="Source Han Sans TC"/>
              </a:rPr>
              <a:t>‹#›</a:t>
            </a:fld>
            <a:endParaRPr lang="zh-CN" altLang="en-US"/>
          </a:p>
        </p:txBody>
      </p:sp>
    </p:spTree>
    <p:extLst>
      <p:ext uri="{BB962C8B-B14F-4D97-AF65-F5344CB8AC3E}">
        <p14:creationId xmlns:p14="http://schemas.microsoft.com/office/powerpoint/2010/main" val="3343284030"/>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split orient="vert"/>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4381500" y="4870367"/>
            <a:ext cx="381000" cy="274722"/>
          </a:xfrm>
          <a:prstGeom prst="rect">
            <a:avLst/>
          </a:prstGeom>
        </p:spPr>
        <p:txBody>
          <a:bodyPr vert="horz" lIns="91440" tIns="45720" rIns="91440" bIns="45720" rtlCol="0" anchor="ctr">
            <a:normAutofit/>
          </a:bodyPr>
          <a:lstStyle>
            <a:lvl1pPr algn="ctr">
              <a:defRPr sz="1000">
                <a:solidFill>
                  <a:srgbClr val="FFFFFF"/>
                </a:solidFill>
                <a:latin typeface="Glegoo"/>
                <a:cs typeface="Glegoo"/>
              </a:defRPr>
            </a:lvl1pPr>
          </a:lstStyle>
          <a:p>
            <a:fld id="{4F30D5C1-D155-2E40-A967-511B3BD0F2AE}" type="slidenum">
              <a:rPr lang="zh-TW" altLang="zh-TW" smtClean="0">
                <a:latin typeface="Source Han Sans TC"/>
                <a:ea typeface="Source Han Sans TC"/>
              </a:rPr>
              <a:t>‹#›</a:t>
            </a:fld>
            <a:endParaRPr lang="en-US"/>
          </a:p>
        </p:txBody>
      </p:sp>
      <p:sp>
        <p:nvSpPr>
          <p:cNvPr id="10" name="Title 1"/>
          <p:cNvSpPr>
            <a:spLocks noGrp="1"/>
          </p:cNvSpPr>
          <p:nvPr>
            <p:ph type="title"/>
          </p:nvPr>
        </p:nvSpPr>
        <p:spPr>
          <a:xfrm>
            <a:off x="457201" y="285839"/>
            <a:ext cx="8229600" cy="857515"/>
          </a:xfrm>
        </p:spPr>
        <p:txBody>
          <a:bodyPr>
            <a:normAutofit/>
          </a:bodyPr>
          <a:lstStyle>
            <a:lvl1pPr>
              <a:defRPr sz="2800">
                <a:solidFill>
                  <a:srgbClr val="48597F"/>
                </a:solidFill>
                <a:latin typeface="Lato Light"/>
                <a:cs typeface="Lato Light"/>
              </a:defRPr>
            </a:lvl1pPr>
          </a:lstStyle>
          <a:p>
            <a:r>
              <a:rPr lang="zh-TW" altLang="zh-TW">
                <a:latin typeface="Source Han Sans TC"/>
                <a:ea typeface="Source Han Sans TC"/>
              </a:rPr>
              <a:t>按一下可編輯主標題樣式</a:t>
            </a:r>
          </a:p>
        </p:txBody>
      </p:sp>
      <p:sp>
        <p:nvSpPr>
          <p:cNvPr id="11" name="Text Placeholder 17"/>
          <p:cNvSpPr>
            <a:spLocks noGrp="1"/>
          </p:cNvSpPr>
          <p:nvPr>
            <p:ph type="body" sz="quarter" idx="23"/>
          </p:nvPr>
        </p:nvSpPr>
        <p:spPr>
          <a:xfrm>
            <a:off x="2057401" y="876571"/>
            <a:ext cx="5029200" cy="323950"/>
          </a:xfrm>
        </p:spPr>
        <p:txBody>
          <a:bodyPr>
            <a:noAutofit/>
          </a:bodyPr>
          <a:lstStyle>
            <a:lvl1pPr marL="0" indent="0" algn="ctr">
              <a:buFontTx/>
              <a:buNone/>
              <a:defRPr sz="1200" i="0">
                <a:solidFill>
                  <a:srgbClr val="1399EE"/>
                </a:solidFill>
                <a:latin typeface="Glegoo"/>
                <a:cs typeface="Glegoo"/>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US"/>
          </a:p>
        </p:txBody>
      </p:sp>
    </p:spTree>
    <p:extLst>
      <p:ext uri="{BB962C8B-B14F-4D97-AF65-F5344CB8AC3E}">
        <p14:creationId xmlns:p14="http://schemas.microsoft.com/office/powerpoint/2010/main" val="78008178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5088"/>
          </a:xfrm>
          <a:prstGeom prst="rect">
            <a:avLst/>
          </a:prstGeom>
        </p:spPr>
      </p:pic>
      <p:sp>
        <p:nvSpPr>
          <p:cNvPr id="2" name="矩形 1"/>
          <p:cNvSpPr/>
          <p:nvPr userDrawn="1"/>
        </p:nvSpPr>
        <p:spPr>
          <a:xfrm>
            <a:off x="0" y="0"/>
            <a:ext cx="9144000" cy="5145088"/>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p>
        </p:txBody>
      </p:sp>
      <p:sp>
        <p:nvSpPr>
          <p:cNvPr id="3" name="TextBox 1"/>
          <p:cNvSpPr txBox="1"/>
          <p:nvPr userDrawn="1"/>
        </p:nvSpPr>
        <p:spPr>
          <a:xfrm>
            <a:off x="3865492" y="368830"/>
            <a:ext cx="1292980" cy="300162"/>
          </a:xfrm>
          <a:prstGeom prst="rect">
            <a:avLst/>
          </a:prstGeom>
          <a:noFill/>
        </p:spPr>
        <p:txBody>
          <a:bodyPr wrap="none" lIns="68589" tIns="34295" rIns="68589" bIns="34295" rtlCol="0">
            <a:normAutofit/>
          </a:bodyPr>
          <a:lstStyle/>
          <a:p>
            <a:pPr lvl="0" algn="ctr"/>
            <a:r>
              <a:rPr lang="zh-TW" altLang="zh-TW" sz="1500" b="1">
                <a:solidFill>
                  <a:prstClr val="black">
                    <a:lumMod val="65000"/>
                    <a:lumOff val="35000"/>
                  </a:prstClr>
                </a:solidFill>
                <a:latin typeface="Source Han Sans TC"/>
                <a:ea typeface="Source Han Sans TC"/>
                <a:sym typeface="Arial" pitchFamily="34" charset="0"/>
              </a:rPr>
              <a:t>點擊新增標題</a:t>
            </a:r>
            <a:endParaRPr lang="en-US" altLang="zh-CN" sz="1500" b="1">
              <a:solidFill>
                <a:prstClr val="black">
                  <a:lumMod val="65000"/>
                  <a:lumOff val="35000"/>
                </a:prstClr>
              </a:solidFill>
              <a:latin typeface="Arial" panose="020B0604020202020204" pitchFamily="34" charset="0"/>
              <a:ea typeface="微软雅黑" pitchFamily="34" charset="-122"/>
              <a:sym typeface="Arial" panose="020B0604020202020204" pitchFamily="34" charset="0"/>
            </a:endParaRPr>
          </a:p>
        </p:txBody>
      </p:sp>
      <p:sp>
        <p:nvSpPr>
          <p:cNvPr id="4" name="TextBox 2"/>
          <p:cNvSpPr txBox="1"/>
          <p:nvPr userDrawn="1"/>
        </p:nvSpPr>
        <p:spPr>
          <a:xfrm>
            <a:off x="3274749" y="712490"/>
            <a:ext cx="2562232" cy="342910"/>
          </a:xfrm>
          <a:prstGeom prst="rect">
            <a:avLst/>
          </a:prstGeom>
          <a:noFill/>
        </p:spPr>
        <p:txBody>
          <a:bodyPr wrap="square" lIns="68589" tIns="34295" rIns="68589" bIns="34295" rtlCol="0">
            <a:normAutofit/>
          </a:bodyPr>
          <a:lstStyle/>
          <a:p>
            <a:pPr algn="ctr"/>
            <a:r>
              <a:rPr lang="zh-TW" altLang="zh-TW" sz="900">
                <a:solidFill>
                  <a:schemeClr val="tx1">
                    <a:lumMod val="50000"/>
                    <a:lumOff val="50000"/>
                  </a:schemeClr>
                </a:solidFill>
                <a:latin typeface="Source Han Sans TC"/>
                <a:ea typeface="Source Han Sans TC"/>
                <a:cs typeface="Open Sans" panose="020B0606030504020204" pitchFamily="34" charset="0"/>
                <a:sym typeface="Arial" pitchFamily="34" charset="0"/>
              </a:rPr>
              <a:t>您的內容打在這裡，或透過複製文字後在此選擇貼上，並選擇只保留文字。</a:t>
            </a:r>
            <a:endParaRPr lang="en-US" sz="900">
              <a:solidFill>
                <a:schemeClr val="tx1">
                  <a:lumMod val="50000"/>
                  <a:lumOff val="50000"/>
                </a:schemeClr>
              </a:solidFill>
              <a:latin typeface="Arial" panose="020B0604020202020204" pitchFamily="34" charset="0"/>
              <a:ea typeface="微软雅黑" pitchFamily="34" charset="-122"/>
              <a:cs typeface="Open Sans" panose="020B0606030504020204" pitchFamily="34" charset="0"/>
              <a:sym typeface="Arial" panose="020B0604020202020204" pitchFamily="34" charset="0"/>
            </a:endParaRPr>
          </a:p>
        </p:txBody>
      </p:sp>
    </p:spTree>
    <p:extLst>
      <p:ext uri="{BB962C8B-B14F-4D97-AF65-F5344CB8AC3E}">
        <p14:creationId xmlns:p14="http://schemas.microsoft.com/office/powerpoint/2010/main" val="3244272275"/>
      </p:ext>
    </p:extLst>
  </p:cSld>
  <p:clrMapOvr>
    <a:masterClrMapping/>
  </p:clrMapOvr>
  <p:transition advClick="0">
    <p:blinds dir="vert"/>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内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BEBA8EAE-BF5A-486C-A8C5-ECC9F3942E4B}">
                <a14:imgProps xmlns:a14="http://schemas.microsoft.com/office/drawing/2010/main">
                  <a14:imgLayer r:embed="rId3">
                    <a14:imgEffect>
                      <a14:artisticPastelsSmooth/>
                    </a14:imgEffect>
                    <a14:imgEffect>
                      <a14:saturation sat="300000"/>
                    </a14:imgEffect>
                  </a14:imgLayer>
                </a14:imgProps>
              </a:ext>
              <a:ext uri="{28A0092B-C50C-407E-A947-70E740481C1C}">
                <a14:useLocalDpi xmlns:a14="http://schemas.microsoft.com/office/drawing/2010/main" val="0"/>
              </a:ext>
            </a:extLst>
          </a:blip>
          <a:stretch>
            <a:fillRect/>
          </a:stretch>
        </p:blipFill>
        <p:spPr>
          <a:xfrm>
            <a:off x="0" y="0"/>
            <a:ext cx="9144000" cy="5145088"/>
          </a:xfrm>
          <a:prstGeom prst="rect">
            <a:avLst/>
          </a:prstGeom>
        </p:spPr>
      </p:pic>
      <p:pic>
        <p:nvPicPr>
          <p:cNvPr id="7" name="图片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auto">
          <a:xfrm>
            <a:off x="242889" y="184605"/>
            <a:ext cx="1112837" cy="50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auto">
          <a:xfrm>
            <a:off x="1" y="-61931"/>
            <a:ext cx="1008063" cy="66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011091" y="-19884"/>
            <a:ext cx="2523768" cy="980923"/>
          </a:xfrm>
          <a:prstGeom prst="rect">
            <a:avLst/>
          </a:prstGeom>
        </p:spPr>
      </p:pic>
    </p:spTree>
    <p:extLst>
      <p:ext uri="{BB962C8B-B14F-4D97-AF65-F5344CB8AC3E}">
        <p14:creationId xmlns:p14="http://schemas.microsoft.com/office/powerpoint/2010/main" val="8641786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215210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6_标题和内容">
    <p:bg>
      <p:bgPr>
        <a:solidFill>
          <a:srgbClr val="FCFCF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859256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advClick="0">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6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normAutofit/>
          </a:bodyPr>
          <a:lstStyle/>
          <a:p>
            <a:fld id="{4AAED4E0-26D5-45A0-88C8-42D882EC83E6}" type="datetimeFigureOut">
              <a:rPr lang="zh-TW" altLang="zh-TW" sz="800" smtClean="0">
                <a:latin typeface="Source Han Sans TC"/>
                <a:ea typeface="Source Han Sans TC"/>
              </a:rPr>
              <a:t>2024/8/20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normAutofit/>
          </a:bodyPr>
          <a:lstStyle/>
          <a:p>
            <a:fld id="{B8353A18-43B1-46E0-BD29-54B47A049AF7}" type="slidenum">
              <a:rPr lang="zh-TW" altLang="zh-TW" smtClean="0">
                <a:latin typeface="Source Han Sans TC"/>
                <a:ea typeface="Source Han Sans TC"/>
              </a:rPr>
              <a:t>‹#›</a:t>
            </a:fld>
            <a:endParaRPr lang="zh-CN" altLang="en-US"/>
          </a:p>
        </p:txBody>
      </p:sp>
      <p:sp>
        <p:nvSpPr>
          <p:cNvPr id="8" name="图片占位符 10"/>
          <p:cNvSpPr>
            <a:spLocks noGrp="1"/>
          </p:cNvSpPr>
          <p:nvPr>
            <p:ph type="pic" sz="quarter" idx="13"/>
          </p:nvPr>
        </p:nvSpPr>
        <p:spPr>
          <a:xfrm>
            <a:off x="1080309" y="1352967"/>
            <a:ext cx="3520266" cy="2716155"/>
          </a:xfrm>
          <a:custGeom>
            <a:avLst/>
            <a:gdLst>
              <a:gd name="connsiteX0" fmla="*/ 1338111 w 8898844"/>
              <a:gd name="connsiteY0" fmla="*/ 0 h 6864021"/>
              <a:gd name="connsiteX1" fmla="*/ 1659844 w 8898844"/>
              <a:gd name="connsiteY1" fmla="*/ 323013 h 6864021"/>
              <a:gd name="connsiteX2" fmla="*/ 1780494 w 8898844"/>
              <a:gd name="connsiteY2" fmla="*/ 282636 h 6864021"/>
              <a:gd name="connsiteX3" fmla="*/ 1941361 w 8898844"/>
              <a:gd name="connsiteY3" fmla="*/ 282636 h 6864021"/>
              <a:gd name="connsiteX4" fmla="*/ 1941361 w 8898844"/>
              <a:gd name="connsiteY4" fmla="*/ 242260 h 6864021"/>
              <a:gd name="connsiteX5" fmla="*/ 2182661 w 8898844"/>
              <a:gd name="connsiteY5" fmla="*/ 565272 h 6864021"/>
              <a:gd name="connsiteX6" fmla="*/ 2464178 w 8898844"/>
              <a:gd name="connsiteY6" fmla="*/ 686402 h 6864021"/>
              <a:gd name="connsiteX7" fmla="*/ 2423961 w 8898844"/>
              <a:gd name="connsiteY7" fmla="*/ 484519 h 6864021"/>
              <a:gd name="connsiteX8" fmla="*/ 2665261 w 8898844"/>
              <a:gd name="connsiteY8" fmla="*/ 686402 h 6864021"/>
              <a:gd name="connsiteX9" fmla="*/ 2986995 w 8898844"/>
              <a:gd name="connsiteY9" fmla="*/ 767155 h 6864021"/>
              <a:gd name="connsiteX10" fmla="*/ 3107644 w 8898844"/>
              <a:gd name="connsiteY10" fmla="*/ 969038 h 6864021"/>
              <a:gd name="connsiteX11" fmla="*/ 3268512 w 8898844"/>
              <a:gd name="connsiteY11" fmla="*/ 847909 h 6864021"/>
              <a:gd name="connsiteX12" fmla="*/ 3308727 w 8898844"/>
              <a:gd name="connsiteY12" fmla="*/ 888285 h 6864021"/>
              <a:gd name="connsiteX13" fmla="*/ 3147861 w 8898844"/>
              <a:gd name="connsiteY13" fmla="*/ 1009415 h 6864021"/>
              <a:gd name="connsiteX14" fmla="*/ 3550027 w 8898844"/>
              <a:gd name="connsiteY14" fmla="*/ 1170921 h 6864021"/>
              <a:gd name="connsiteX15" fmla="*/ 3630461 w 8898844"/>
              <a:gd name="connsiteY15" fmla="*/ 969038 h 6864021"/>
              <a:gd name="connsiteX16" fmla="*/ 3831544 w 8898844"/>
              <a:gd name="connsiteY16" fmla="*/ 1009415 h 6864021"/>
              <a:gd name="connsiteX17" fmla="*/ 3992411 w 8898844"/>
              <a:gd name="connsiteY17" fmla="*/ 1090168 h 6864021"/>
              <a:gd name="connsiteX18" fmla="*/ 4635878 w 8898844"/>
              <a:gd name="connsiteY18" fmla="*/ 1372804 h 6864021"/>
              <a:gd name="connsiteX19" fmla="*/ 4796744 w 8898844"/>
              <a:gd name="connsiteY19" fmla="*/ 1413181 h 6864021"/>
              <a:gd name="connsiteX20" fmla="*/ 4957610 w 8898844"/>
              <a:gd name="connsiteY20" fmla="*/ 1493934 h 6864021"/>
              <a:gd name="connsiteX21" fmla="*/ 5239128 w 8898844"/>
              <a:gd name="connsiteY21" fmla="*/ 1413181 h 6864021"/>
              <a:gd name="connsiteX22" fmla="*/ 5399994 w 8898844"/>
              <a:gd name="connsiteY22" fmla="*/ 1493934 h 6864021"/>
              <a:gd name="connsiteX23" fmla="*/ 5399994 w 8898844"/>
              <a:gd name="connsiteY23" fmla="*/ 1332428 h 6864021"/>
              <a:gd name="connsiteX24" fmla="*/ 6123894 w 8898844"/>
              <a:gd name="connsiteY24" fmla="*/ 1413181 h 6864021"/>
              <a:gd name="connsiteX25" fmla="*/ 6204328 w 8898844"/>
              <a:gd name="connsiteY25" fmla="*/ 1574687 h 6864021"/>
              <a:gd name="connsiteX26" fmla="*/ 6324978 w 8898844"/>
              <a:gd name="connsiteY26" fmla="*/ 1574687 h 6864021"/>
              <a:gd name="connsiteX27" fmla="*/ 6485844 w 8898844"/>
              <a:gd name="connsiteY27" fmla="*/ 1453558 h 6864021"/>
              <a:gd name="connsiteX28" fmla="*/ 6928228 w 8898844"/>
              <a:gd name="connsiteY28" fmla="*/ 1170921 h 6864021"/>
              <a:gd name="connsiteX29" fmla="*/ 6968444 w 8898844"/>
              <a:gd name="connsiteY29" fmla="*/ 1130545 h 6864021"/>
              <a:gd name="connsiteX30" fmla="*/ 7008660 w 8898844"/>
              <a:gd name="connsiteY30" fmla="*/ 1211298 h 6864021"/>
              <a:gd name="connsiteX31" fmla="*/ 7209744 w 8898844"/>
              <a:gd name="connsiteY31" fmla="*/ 969038 h 6864021"/>
              <a:gd name="connsiteX32" fmla="*/ 7290178 w 8898844"/>
              <a:gd name="connsiteY32" fmla="*/ 1049792 h 6864021"/>
              <a:gd name="connsiteX33" fmla="*/ 7611910 w 8898844"/>
              <a:gd name="connsiteY33" fmla="*/ 565272 h 6864021"/>
              <a:gd name="connsiteX34" fmla="*/ 7571694 w 8898844"/>
              <a:gd name="connsiteY34" fmla="*/ 524896 h 6864021"/>
              <a:gd name="connsiteX35" fmla="*/ 7491260 w 8898844"/>
              <a:gd name="connsiteY35" fmla="*/ 686402 h 6864021"/>
              <a:gd name="connsiteX36" fmla="*/ 7451044 w 8898844"/>
              <a:gd name="connsiteY36" fmla="*/ 646026 h 6864021"/>
              <a:gd name="connsiteX37" fmla="*/ 7491260 w 8898844"/>
              <a:gd name="connsiteY37" fmla="*/ 403766 h 6864021"/>
              <a:gd name="connsiteX38" fmla="*/ 7611910 w 8898844"/>
              <a:gd name="connsiteY38" fmla="*/ 323013 h 6864021"/>
              <a:gd name="connsiteX39" fmla="*/ 7692344 w 8898844"/>
              <a:gd name="connsiteY39" fmla="*/ 524896 h 6864021"/>
              <a:gd name="connsiteX40" fmla="*/ 7812994 w 8898844"/>
              <a:gd name="connsiteY40" fmla="*/ 282636 h 6864021"/>
              <a:gd name="connsiteX41" fmla="*/ 7853210 w 8898844"/>
              <a:gd name="connsiteY41" fmla="*/ 605649 h 6864021"/>
              <a:gd name="connsiteX42" fmla="*/ 8054294 w 8898844"/>
              <a:gd name="connsiteY42" fmla="*/ 444143 h 6864021"/>
              <a:gd name="connsiteX43" fmla="*/ 8295594 w 8898844"/>
              <a:gd name="connsiteY43" fmla="*/ 888285 h 6864021"/>
              <a:gd name="connsiteX44" fmla="*/ 8577111 w 8898844"/>
              <a:gd name="connsiteY44" fmla="*/ 767155 h 6864021"/>
              <a:gd name="connsiteX45" fmla="*/ 8577111 w 8898844"/>
              <a:gd name="connsiteY45" fmla="*/ 888285 h 6864021"/>
              <a:gd name="connsiteX46" fmla="*/ 8858627 w 8898844"/>
              <a:gd name="connsiteY46" fmla="*/ 1009415 h 6864021"/>
              <a:gd name="connsiteX47" fmla="*/ 8898844 w 8898844"/>
              <a:gd name="connsiteY47" fmla="*/ 1170921 h 6864021"/>
              <a:gd name="connsiteX48" fmla="*/ 8898844 w 8898844"/>
              <a:gd name="connsiteY48" fmla="*/ 1211298 h 6864021"/>
              <a:gd name="connsiteX49" fmla="*/ 8737977 w 8898844"/>
              <a:gd name="connsiteY49" fmla="*/ 1655441 h 6864021"/>
              <a:gd name="connsiteX50" fmla="*/ 8536894 w 8898844"/>
              <a:gd name="connsiteY50" fmla="*/ 1816947 h 6864021"/>
              <a:gd name="connsiteX51" fmla="*/ 8335810 w 8898844"/>
              <a:gd name="connsiteY51" fmla="*/ 2059207 h 6864021"/>
              <a:gd name="connsiteX52" fmla="*/ 8255378 w 8898844"/>
              <a:gd name="connsiteY52" fmla="*/ 2139960 h 6864021"/>
              <a:gd name="connsiteX53" fmla="*/ 8456461 w 8898844"/>
              <a:gd name="connsiteY53" fmla="*/ 2664855 h 6864021"/>
              <a:gd name="connsiteX54" fmla="*/ 8456461 w 8898844"/>
              <a:gd name="connsiteY54" fmla="*/ 2907115 h 6864021"/>
              <a:gd name="connsiteX55" fmla="*/ 8054294 w 8898844"/>
              <a:gd name="connsiteY55" fmla="*/ 3512764 h 6864021"/>
              <a:gd name="connsiteX56" fmla="*/ 8134728 w 8898844"/>
              <a:gd name="connsiteY56" fmla="*/ 3512764 h 6864021"/>
              <a:gd name="connsiteX57" fmla="*/ 8416244 w 8898844"/>
              <a:gd name="connsiteY57" fmla="*/ 3189751 h 6864021"/>
              <a:gd name="connsiteX58" fmla="*/ 8416244 w 8898844"/>
              <a:gd name="connsiteY58" fmla="*/ 3391634 h 6864021"/>
              <a:gd name="connsiteX59" fmla="*/ 8496677 w 8898844"/>
              <a:gd name="connsiteY59" fmla="*/ 3674270 h 6864021"/>
              <a:gd name="connsiteX60" fmla="*/ 8215160 w 8898844"/>
              <a:gd name="connsiteY60" fmla="*/ 4360673 h 6864021"/>
              <a:gd name="connsiteX61" fmla="*/ 7933644 w 8898844"/>
              <a:gd name="connsiteY61" fmla="*/ 4845192 h 6864021"/>
              <a:gd name="connsiteX62" fmla="*/ 7812994 w 8898844"/>
              <a:gd name="connsiteY62" fmla="*/ 4925945 h 6864021"/>
              <a:gd name="connsiteX63" fmla="*/ 7692344 w 8898844"/>
              <a:gd name="connsiteY63" fmla="*/ 5127828 h 6864021"/>
              <a:gd name="connsiteX64" fmla="*/ 7491260 w 8898844"/>
              <a:gd name="connsiteY64" fmla="*/ 5329711 h 6864021"/>
              <a:gd name="connsiteX65" fmla="*/ 7491260 w 8898844"/>
              <a:gd name="connsiteY65" fmla="*/ 5450841 h 6864021"/>
              <a:gd name="connsiteX66" fmla="*/ 6968444 w 8898844"/>
              <a:gd name="connsiteY66" fmla="*/ 6096866 h 6864021"/>
              <a:gd name="connsiteX67" fmla="*/ 6767360 w 8898844"/>
              <a:gd name="connsiteY67" fmla="*/ 6258373 h 6864021"/>
              <a:gd name="connsiteX68" fmla="*/ 6767360 w 8898844"/>
              <a:gd name="connsiteY68" fmla="*/ 6217996 h 6864021"/>
              <a:gd name="connsiteX69" fmla="*/ 6888010 w 8898844"/>
              <a:gd name="connsiteY69" fmla="*/ 6016113 h 6864021"/>
              <a:gd name="connsiteX70" fmla="*/ 6284760 w 8898844"/>
              <a:gd name="connsiteY70" fmla="*/ 6339126 h 6864021"/>
              <a:gd name="connsiteX71" fmla="*/ 6003244 w 8898844"/>
              <a:gd name="connsiteY71" fmla="*/ 6379502 h 6864021"/>
              <a:gd name="connsiteX72" fmla="*/ 4836960 w 8898844"/>
              <a:gd name="connsiteY72" fmla="*/ 6702515 h 6864021"/>
              <a:gd name="connsiteX73" fmla="*/ 2986995 w 8898844"/>
              <a:gd name="connsiteY73" fmla="*/ 6823645 h 6864021"/>
              <a:gd name="connsiteX74" fmla="*/ 1338111 w 8898844"/>
              <a:gd name="connsiteY74" fmla="*/ 6217996 h 6864021"/>
              <a:gd name="connsiteX75" fmla="*/ 815294 w 8898844"/>
              <a:gd name="connsiteY75" fmla="*/ 5773854 h 6864021"/>
              <a:gd name="connsiteX76" fmla="*/ 654428 w 8898844"/>
              <a:gd name="connsiteY76" fmla="*/ 5693100 h 6864021"/>
              <a:gd name="connsiteX77" fmla="*/ 372911 w 8898844"/>
              <a:gd name="connsiteY77" fmla="*/ 5491217 h 6864021"/>
              <a:gd name="connsiteX78" fmla="*/ 372911 w 8898844"/>
              <a:gd name="connsiteY78" fmla="*/ 5450841 h 6864021"/>
              <a:gd name="connsiteX79" fmla="*/ 51178 w 8898844"/>
              <a:gd name="connsiteY79" fmla="*/ 4966322 h 6864021"/>
              <a:gd name="connsiteX80" fmla="*/ 91394 w 8898844"/>
              <a:gd name="connsiteY80" fmla="*/ 4925945 h 6864021"/>
              <a:gd name="connsiteX81" fmla="*/ 493561 w 8898844"/>
              <a:gd name="connsiteY81" fmla="*/ 5208581 h 6864021"/>
              <a:gd name="connsiteX82" fmla="*/ 1016378 w 8898844"/>
              <a:gd name="connsiteY82" fmla="*/ 5450841 h 6864021"/>
              <a:gd name="connsiteX83" fmla="*/ 1257678 w 8898844"/>
              <a:gd name="connsiteY83" fmla="*/ 5410464 h 6864021"/>
              <a:gd name="connsiteX84" fmla="*/ 4394578 w 8898844"/>
              <a:gd name="connsiteY84" fmla="*/ 6016113 h 6864021"/>
              <a:gd name="connsiteX85" fmla="*/ 4113061 w 8898844"/>
              <a:gd name="connsiteY85" fmla="*/ 6016113 h 6864021"/>
              <a:gd name="connsiteX86" fmla="*/ 1458761 w 8898844"/>
              <a:gd name="connsiteY86" fmla="*/ 5329711 h 6864021"/>
              <a:gd name="connsiteX87" fmla="*/ 1137028 w 8898844"/>
              <a:gd name="connsiteY87" fmla="*/ 5127828 h 6864021"/>
              <a:gd name="connsiteX88" fmla="*/ 533778 w 8898844"/>
              <a:gd name="connsiteY88" fmla="*/ 4643309 h 6864021"/>
              <a:gd name="connsiteX89" fmla="*/ 453344 w 8898844"/>
              <a:gd name="connsiteY89" fmla="*/ 4481802 h 6864021"/>
              <a:gd name="connsiteX90" fmla="*/ 252261 w 8898844"/>
              <a:gd name="connsiteY90" fmla="*/ 4118413 h 6864021"/>
              <a:gd name="connsiteX91" fmla="*/ 10961 w 8898844"/>
              <a:gd name="connsiteY91" fmla="*/ 3755024 h 6864021"/>
              <a:gd name="connsiteX92" fmla="*/ 91394 w 8898844"/>
              <a:gd name="connsiteY92" fmla="*/ 3512764 h 6864021"/>
              <a:gd name="connsiteX93" fmla="*/ 171828 w 8898844"/>
              <a:gd name="connsiteY93" fmla="*/ 3432011 h 6864021"/>
              <a:gd name="connsiteX94" fmla="*/ 413128 w 8898844"/>
              <a:gd name="connsiteY94" fmla="*/ 3674270 h 6864021"/>
              <a:gd name="connsiteX95" fmla="*/ 453344 w 8898844"/>
              <a:gd name="connsiteY95" fmla="*/ 3472387 h 6864021"/>
              <a:gd name="connsiteX96" fmla="*/ 493561 w 8898844"/>
              <a:gd name="connsiteY96" fmla="*/ 3674270 h 6864021"/>
              <a:gd name="connsiteX97" fmla="*/ 895728 w 8898844"/>
              <a:gd name="connsiteY97" fmla="*/ 3674270 h 6864021"/>
              <a:gd name="connsiteX98" fmla="*/ 533778 w 8898844"/>
              <a:gd name="connsiteY98" fmla="*/ 3028245 h 6864021"/>
              <a:gd name="connsiteX99" fmla="*/ 815294 w 8898844"/>
              <a:gd name="connsiteY99" fmla="*/ 3230128 h 6864021"/>
              <a:gd name="connsiteX100" fmla="*/ 895728 w 8898844"/>
              <a:gd name="connsiteY100" fmla="*/ 3149375 h 6864021"/>
              <a:gd name="connsiteX101" fmla="*/ 453344 w 8898844"/>
              <a:gd name="connsiteY101" fmla="*/ 2705232 h 6864021"/>
              <a:gd name="connsiteX102" fmla="*/ 493561 w 8898844"/>
              <a:gd name="connsiteY102" fmla="*/ 2664855 h 6864021"/>
              <a:gd name="connsiteX103" fmla="*/ 614211 w 8898844"/>
              <a:gd name="connsiteY103" fmla="*/ 2785986 h 6864021"/>
              <a:gd name="connsiteX104" fmla="*/ 815294 w 8898844"/>
              <a:gd name="connsiteY104" fmla="*/ 2866739 h 6864021"/>
              <a:gd name="connsiteX105" fmla="*/ 1177244 w 8898844"/>
              <a:gd name="connsiteY105" fmla="*/ 3028245 h 6864021"/>
              <a:gd name="connsiteX106" fmla="*/ 1619628 w 8898844"/>
              <a:gd name="connsiteY106" fmla="*/ 3108998 h 6864021"/>
              <a:gd name="connsiteX107" fmla="*/ 1659844 w 8898844"/>
              <a:gd name="connsiteY107" fmla="*/ 3028245 h 6864021"/>
              <a:gd name="connsiteX108" fmla="*/ 2062011 w 8898844"/>
              <a:gd name="connsiteY108" fmla="*/ 3149375 h 6864021"/>
              <a:gd name="connsiteX109" fmla="*/ 2464178 w 8898844"/>
              <a:gd name="connsiteY109" fmla="*/ 3310881 h 6864021"/>
              <a:gd name="connsiteX110" fmla="*/ 2062011 w 8898844"/>
              <a:gd name="connsiteY110" fmla="*/ 3149375 h 6864021"/>
              <a:gd name="connsiteX111" fmla="*/ 2062011 w 8898844"/>
              <a:gd name="connsiteY111" fmla="*/ 3028245 h 6864021"/>
              <a:gd name="connsiteX112" fmla="*/ 1820711 w 8898844"/>
              <a:gd name="connsiteY112" fmla="*/ 2745609 h 6864021"/>
              <a:gd name="connsiteX113" fmla="*/ 1740278 w 8898844"/>
              <a:gd name="connsiteY113" fmla="*/ 2907115 h 6864021"/>
              <a:gd name="connsiteX114" fmla="*/ 1619628 w 8898844"/>
              <a:gd name="connsiteY114" fmla="*/ 2705232 h 6864021"/>
              <a:gd name="connsiteX115" fmla="*/ 1137028 w 8898844"/>
              <a:gd name="connsiteY115" fmla="*/ 2301466 h 6864021"/>
              <a:gd name="connsiteX116" fmla="*/ 935944 w 8898844"/>
              <a:gd name="connsiteY116" fmla="*/ 2139960 h 6864021"/>
              <a:gd name="connsiteX117" fmla="*/ 654428 w 8898844"/>
              <a:gd name="connsiteY117" fmla="*/ 1816947 h 6864021"/>
              <a:gd name="connsiteX118" fmla="*/ 533778 w 8898844"/>
              <a:gd name="connsiteY118" fmla="*/ 1372804 h 6864021"/>
              <a:gd name="connsiteX119" fmla="*/ 815294 w 8898844"/>
              <a:gd name="connsiteY119" fmla="*/ 1413181 h 6864021"/>
              <a:gd name="connsiteX120" fmla="*/ 614211 w 8898844"/>
              <a:gd name="connsiteY120" fmla="*/ 524896 h 6864021"/>
              <a:gd name="connsiteX121" fmla="*/ 935944 w 8898844"/>
              <a:gd name="connsiteY121" fmla="*/ 726779 h 6864021"/>
              <a:gd name="connsiteX122" fmla="*/ 1137028 w 8898844"/>
              <a:gd name="connsiteY122" fmla="*/ 646026 h 6864021"/>
              <a:gd name="connsiteX123" fmla="*/ 1177244 w 8898844"/>
              <a:gd name="connsiteY123" fmla="*/ 807532 h 6864021"/>
              <a:gd name="connsiteX124" fmla="*/ 1297894 w 8898844"/>
              <a:gd name="connsiteY124" fmla="*/ 524896 h 6864021"/>
              <a:gd name="connsiteX125" fmla="*/ 1539194 w 8898844"/>
              <a:gd name="connsiteY125" fmla="*/ 969038 h 6864021"/>
              <a:gd name="connsiteX126" fmla="*/ 1775624 w 8898844"/>
              <a:gd name="connsiteY126" fmla="*/ 1113117 h 6864021"/>
              <a:gd name="connsiteX127" fmla="*/ 1808171 w 8898844"/>
              <a:gd name="connsiteY127" fmla="*/ 1096551 h 6864021"/>
              <a:gd name="connsiteX128" fmla="*/ 1820711 w 8898844"/>
              <a:gd name="connsiteY128" fmla="*/ 1130545 h 6864021"/>
              <a:gd name="connsiteX129" fmla="*/ 1821120 w 8898844"/>
              <a:gd name="connsiteY129" fmla="*/ 1129164 h 6864021"/>
              <a:gd name="connsiteX130" fmla="*/ 1821339 w 8898844"/>
              <a:gd name="connsiteY130" fmla="*/ 1150102 h 6864021"/>
              <a:gd name="connsiteX131" fmla="*/ 1860928 w 8898844"/>
              <a:gd name="connsiteY131" fmla="*/ 1292051 h 6864021"/>
              <a:gd name="connsiteX132" fmla="*/ 2182661 w 8898844"/>
              <a:gd name="connsiteY132" fmla="*/ 1655441 h 6864021"/>
              <a:gd name="connsiteX133" fmla="*/ 2383744 w 8898844"/>
              <a:gd name="connsiteY133" fmla="*/ 1615064 h 6864021"/>
              <a:gd name="connsiteX134" fmla="*/ 1981578 w 8898844"/>
              <a:gd name="connsiteY134" fmla="*/ 1049792 h 6864021"/>
              <a:gd name="connsiteX135" fmla="*/ 1860928 w 8898844"/>
              <a:gd name="connsiteY135" fmla="*/ 1292051 h 6864021"/>
              <a:gd name="connsiteX136" fmla="*/ 1901144 w 8898844"/>
              <a:gd name="connsiteY136" fmla="*/ 1090168 h 6864021"/>
              <a:gd name="connsiteX137" fmla="*/ 1827623 w 8898844"/>
              <a:gd name="connsiteY137" fmla="*/ 1107202 h 6864021"/>
              <a:gd name="connsiteX138" fmla="*/ 1821120 w 8898844"/>
              <a:gd name="connsiteY138" fmla="*/ 1129164 h 6864021"/>
              <a:gd name="connsiteX139" fmla="*/ 1820711 w 8898844"/>
              <a:gd name="connsiteY139" fmla="*/ 1090168 h 6864021"/>
              <a:gd name="connsiteX140" fmla="*/ 1808171 w 8898844"/>
              <a:gd name="connsiteY140" fmla="*/ 1096551 h 6864021"/>
              <a:gd name="connsiteX141" fmla="*/ 1797147 w 8898844"/>
              <a:gd name="connsiteY141" fmla="*/ 1066668 h 6864021"/>
              <a:gd name="connsiteX142" fmla="*/ 1579411 w 8898844"/>
              <a:gd name="connsiteY142" fmla="*/ 646026 h 6864021"/>
              <a:gd name="connsiteX143" fmla="*/ 1539194 w 8898844"/>
              <a:gd name="connsiteY143" fmla="*/ 686402 h 6864021"/>
              <a:gd name="connsiteX144" fmla="*/ 1458761 w 8898844"/>
              <a:gd name="connsiteY144" fmla="*/ 444143 h 6864021"/>
              <a:gd name="connsiteX145" fmla="*/ 1297894 w 8898844"/>
              <a:gd name="connsiteY145" fmla="*/ 121130 h 6864021"/>
              <a:gd name="connsiteX146" fmla="*/ 1338111 w 8898844"/>
              <a:gd name="connsiteY146" fmla="*/ 0 h 6864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8898844" h="6864020">
                <a:moveTo>
                  <a:pt x="1338111" y="0"/>
                </a:moveTo>
                <a:cubicBezTo>
                  <a:pt x="1458761" y="121130"/>
                  <a:pt x="1539194" y="242260"/>
                  <a:pt x="1659844" y="323013"/>
                </a:cubicBezTo>
                <a:cubicBezTo>
                  <a:pt x="1700061" y="323013"/>
                  <a:pt x="1740278" y="282636"/>
                  <a:pt x="1780494" y="282636"/>
                </a:cubicBezTo>
                <a:cubicBezTo>
                  <a:pt x="1820711" y="242260"/>
                  <a:pt x="1901144" y="282636"/>
                  <a:pt x="1941361" y="282636"/>
                </a:cubicBezTo>
                <a:cubicBezTo>
                  <a:pt x="1941361" y="282636"/>
                  <a:pt x="1941361" y="242260"/>
                  <a:pt x="1941361" y="242260"/>
                </a:cubicBezTo>
                <a:cubicBezTo>
                  <a:pt x="2021794" y="363390"/>
                  <a:pt x="2102227" y="484519"/>
                  <a:pt x="2182661" y="565272"/>
                </a:cubicBezTo>
                <a:cubicBezTo>
                  <a:pt x="2263094" y="605649"/>
                  <a:pt x="2383744" y="646026"/>
                  <a:pt x="2464178" y="686402"/>
                </a:cubicBezTo>
                <a:cubicBezTo>
                  <a:pt x="2464178" y="646026"/>
                  <a:pt x="2423961" y="605649"/>
                  <a:pt x="2423961" y="484519"/>
                </a:cubicBezTo>
                <a:cubicBezTo>
                  <a:pt x="2504394" y="605649"/>
                  <a:pt x="2584827" y="686402"/>
                  <a:pt x="2665261" y="686402"/>
                </a:cubicBezTo>
                <a:cubicBezTo>
                  <a:pt x="2785911" y="686402"/>
                  <a:pt x="2866344" y="726779"/>
                  <a:pt x="2986995" y="767155"/>
                </a:cubicBezTo>
                <a:cubicBezTo>
                  <a:pt x="3107644" y="807532"/>
                  <a:pt x="3147861" y="807532"/>
                  <a:pt x="3107644" y="969038"/>
                </a:cubicBezTo>
                <a:cubicBezTo>
                  <a:pt x="3188078" y="928662"/>
                  <a:pt x="3228295" y="888285"/>
                  <a:pt x="3268512" y="847909"/>
                </a:cubicBezTo>
                <a:cubicBezTo>
                  <a:pt x="3268512" y="847909"/>
                  <a:pt x="3268512" y="847909"/>
                  <a:pt x="3308727" y="888285"/>
                </a:cubicBezTo>
                <a:cubicBezTo>
                  <a:pt x="3228295" y="928662"/>
                  <a:pt x="3188078" y="969038"/>
                  <a:pt x="3147861" y="1009415"/>
                </a:cubicBezTo>
                <a:cubicBezTo>
                  <a:pt x="3268512" y="1049792"/>
                  <a:pt x="3389161" y="1130545"/>
                  <a:pt x="3550027" y="1170921"/>
                </a:cubicBezTo>
                <a:cubicBezTo>
                  <a:pt x="3590244" y="1130545"/>
                  <a:pt x="3630461" y="1009415"/>
                  <a:pt x="3630461" y="969038"/>
                </a:cubicBezTo>
                <a:cubicBezTo>
                  <a:pt x="3710894" y="969038"/>
                  <a:pt x="3791327" y="969038"/>
                  <a:pt x="3831544" y="1009415"/>
                </a:cubicBezTo>
                <a:cubicBezTo>
                  <a:pt x="3871761" y="1009415"/>
                  <a:pt x="3952194" y="1049792"/>
                  <a:pt x="3992411" y="1090168"/>
                </a:cubicBezTo>
                <a:cubicBezTo>
                  <a:pt x="4153277" y="1332428"/>
                  <a:pt x="4394578" y="1332428"/>
                  <a:pt x="4635878" y="1372804"/>
                </a:cubicBezTo>
                <a:cubicBezTo>
                  <a:pt x="4676094" y="1413181"/>
                  <a:pt x="4716310" y="1413181"/>
                  <a:pt x="4796744" y="1413181"/>
                </a:cubicBezTo>
                <a:cubicBezTo>
                  <a:pt x="4836960" y="1453558"/>
                  <a:pt x="4917394" y="1493934"/>
                  <a:pt x="4957610" y="1493934"/>
                </a:cubicBezTo>
                <a:cubicBezTo>
                  <a:pt x="5078260" y="1493934"/>
                  <a:pt x="5158694" y="1453558"/>
                  <a:pt x="5239128" y="1413181"/>
                </a:cubicBezTo>
                <a:cubicBezTo>
                  <a:pt x="5279344" y="1413181"/>
                  <a:pt x="5359778" y="1453558"/>
                  <a:pt x="5399994" y="1493934"/>
                </a:cubicBezTo>
                <a:cubicBezTo>
                  <a:pt x="5399994" y="1453558"/>
                  <a:pt x="5399994" y="1413181"/>
                  <a:pt x="5399994" y="1332428"/>
                </a:cubicBezTo>
                <a:cubicBezTo>
                  <a:pt x="5601078" y="1695817"/>
                  <a:pt x="5882594" y="1453558"/>
                  <a:pt x="6123894" y="1413181"/>
                </a:cubicBezTo>
                <a:cubicBezTo>
                  <a:pt x="6123894" y="1493934"/>
                  <a:pt x="6164110" y="1534311"/>
                  <a:pt x="6204328" y="1574687"/>
                </a:cubicBezTo>
                <a:cubicBezTo>
                  <a:pt x="6204328" y="1574687"/>
                  <a:pt x="6284760" y="1574687"/>
                  <a:pt x="6324978" y="1574687"/>
                </a:cubicBezTo>
                <a:cubicBezTo>
                  <a:pt x="6405410" y="1534311"/>
                  <a:pt x="6445628" y="1493934"/>
                  <a:pt x="6485844" y="1453558"/>
                </a:cubicBezTo>
                <a:cubicBezTo>
                  <a:pt x="6646710" y="1372804"/>
                  <a:pt x="6847794" y="1372804"/>
                  <a:pt x="6928228" y="1170921"/>
                </a:cubicBezTo>
                <a:cubicBezTo>
                  <a:pt x="6928228" y="1130545"/>
                  <a:pt x="6928228" y="1130545"/>
                  <a:pt x="6968444" y="1130545"/>
                </a:cubicBezTo>
                <a:cubicBezTo>
                  <a:pt x="6968444" y="1170921"/>
                  <a:pt x="7008660" y="1211298"/>
                  <a:pt x="7008660" y="1211298"/>
                </a:cubicBezTo>
                <a:cubicBezTo>
                  <a:pt x="7089094" y="1130545"/>
                  <a:pt x="7169528" y="1049792"/>
                  <a:pt x="7209744" y="969038"/>
                </a:cubicBezTo>
                <a:cubicBezTo>
                  <a:pt x="7249960" y="969038"/>
                  <a:pt x="7249960" y="1009415"/>
                  <a:pt x="7290178" y="1049792"/>
                </a:cubicBezTo>
                <a:cubicBezTo>
                  <a:pt x="7370610" y="888285"/>
                  <a:pt x="7571694" y="767155"/>
                  <a:pt x="7611910" y="565272"/>
                </a:cubicBezTo>
                <a:cubicBezTo>
                  <a:pt x="7571694" y="565272"/>
                  <a:pt x="7571694" y="524896"/>
                  <a:pt x="7571694" y="524896"/>
                </a:cubicBezTo>
                <a:cubicBezTo>
                  <a:pt x="7531478" y="565272"/>
                  <a:pt x="7491260" y="605649"/>
                  <a:pt x="7491260" y="686402"/>
                </a:cubicBezTo>
                <a:cubicBezTo>
                  <a:pt x="7451044" y="686402"/>
                  <a:pt x="7451044" y="686402"/>
                  <a:pt x="7451044" y="646026"/>
                </a:cubicBezTo>
                <a:cubicBezTo>
                  <a:pt x="7491260" y="565272"/>
                  <a:pt x="7491260" y="484519"/>
                  <a:pt x="7491260" y="403766"/>
                </a:cubicBezTo>
                <a:cubicBezTo>
                  <a:pt x="7531478" y="363390"/>
                  <a:pt x="7571694" y="363390"/>
                  <a:pt x="7611910" y="323013"/>
                </a:cubicBezTo>
                <a:cubicBezTo>
                  <a:pt x="7652128" y="403766"/>
                  <a:pt x="7692344" y="444143"/>
                  <a:pt x="7692344" y="524896"/>
                </a:cubicBezTo>
                <a:cubicBezTo>
                  <a:pt x="7732560" y="484519"/>
                  <a:pt x="7772778" y="403766"/>
                  <a:pt x="7812994" y="282636"/>
                </a:cubicBezTo>
                <a:cubicBezTo>
                  <a:pt x="7853210" y="403766"/>
                  <a:pt x="7853210" y="484519"/>
                  <a:pt x="7853210" y="605649"/>
                </a:cubicBezTo>
                <a:cubicBezTo>
                  <a:pt x="7933644" y="565272"/>
                  <a:pt x="7973860" y="524896"/>
                  <a:pt x="8054294" y="444143"/>
                </a:cubicBezTo>
                <a:cubicBezTo>
                  <a:pt x="8134728" y="605649"/>
                  <a:pt x="8215160" y="726779"/>
                  <a:pt x="8295594" y="888285"/>
                </a:cubicBezTo>
                <a:cubicBezTo>
                  <a:pt x="8376027" y="847909"/>
                  <a:pt x="8456461" y="807532"/>
                  <a:pt x="8577111" y="767155"/>
                </a:cubicBezTo>
                <a:cubicBezTo>
                  <a:pt x="8577111" y="807532"/>
                  <a:pt x="8577111" y="807532"/>
                  <a:pt x="8577111" y="888285"/>
                </a:cubicBezTo>
                <a:cubicBezTo>
                  <a:pt x="8737977" y="767155"/>
                  <a:pt x="8778194" y="888285"/>
                  <a:pt x="8858627" y="1009415"/>
                </a:cubicBezTo>
                <a:cubicBezTo>
                  <a:pt x="8858627" y="1049792"/>
                  <a:pt x="8898844" y="1130545"/>
                  <a:pt x="8898844" y="1170921"/>
                </a:cubicBezTo>
                <a:cubicBezTo>
                  <a:pt x="8898844" y="1211298"/>
                  <a:pt x="8898844" y="1211298"/>
                  <a:pt x="8898844" y="1211298"/>
                </a:cubicBezTo>
                <a:cubicBezTo>
                  <a:pt x="8858627" y="1372804"/>
                  <a:pt x="8818411" y="1534311"/>
                  <a:pt x="8737977" y="1655441"/>
                </a:cubicBezTo>
                <a:cubicBezTo>
                  <a:pt x="8697761" y="1736194"/>
                  <a:pt x="8617327" y="1776571"/>
                  <a:pt x="8536894" y="1816947"/>
                </a:cubicBezTo>
                <a:cubicBezTo>
                  <a:pt x="8496677" y="1897700"/>
                  <a:pt x="8416244" y="1978453"/>
                  <a:pt x="8335810" y="2059207"/>
                </a:cubicBezTo>
                <a:cubicBezTo>
                  <a:pt x="8295594" y="2099583"/>
                  <a:pt x="8255378" y="2099583"/>
                  <a:pt x="8255378" y="2139960"/>
                </a:cubicBezTo>
                <a:cubicBezTo>
                  <a:pt x="8215160" y="2382219"/>
                  <a:pt x="8416244" y="2462973"/>
                  <a:pt x="8456461" y="2664855"/>
                </a:cubicBezTo>
                <a:cubicBezTo>
                  <a:pt x="8496677" y="2745609"/>
                  <a:pt x="8536894" y="2826362"/>
                  <a:pt x="8456461" y="2907115"/>
                </a:cubicBezTo>
                <a:cubicBezTo>
                  <a:pt x="8295594" y="3108998"/>
                  <a:pt x="8215160" y="3310881"/>
                  <a:pt x="8054294" y="3512764"/>
                </a:cubicBezTo>
                <a:cubicBezTo>
                  <a:pt x="8094510" y="3512764"/>
                  <a:pt x="8094510" y="3512764"/>
                  <a:pt x="8134728" y="3512764"/>
                </a:cubicBezTo>
                <a:cubicBezTo>
                  <a:pt x="8215160" y="3432011"/>
                  <a:pt x="8295594" y="3310881"/>
                  <a:pt x="8416244" y="3189751"/>
                </a:cubicBezTo>
                <a:cubicBezTo>
                  <a:pt x="8416244" y="3310881"/>
                  <a:pt x="8416244" y="3351258"/>
                  <a:pt x="8416244" y="3391634"/>
                </a:cubicBezTo>
                <a:cubicBezTo>
                  <a:pt x="8577111" y="3472387"/>
                  <a:pt x="8536894" y="3593517"/>
                  <a:pt x="8496677" y="3674270"/>
                </a:cubicBezTo>
                <a:cubicBezTo>
                  <a:pt x="8416244" y="3916530"/>
                  <a:pt x="8335810" y="4118413"/>
                  <a:pt x="8215160" y="4360673"/>
                </a:cubicBezTo>
                <a:cubicBezTo>
                  <a:pt x="8134728" y="4522179"/>
                  <a:pt x="7933644" y="4643309"/>
                  <a:pt x="7933644" y="4845192"/>
                </a:cubicBezTo>
                <a:cubicBezTo>
                  <a:pt x="7933644" y="4885568"/>
                  <a:pt x="7853210" y="4885568"/>
                  <a:pt x="7812994" y="4925945"/>
                </a:cubicBezTo>
                <a:cubicBezTo>
                  <a:pt x="7772778" y="5006698"/>
                  <a:pt x="7732560" y="5127828"/>
                  <a:pt x="7692344" y="5127828"/>
                </a:cubicBezTo>
                <a:cubicBezTo>
                  <a:pt x="7531478" y="5087451"/>
                  <a:pt x="7531478" y="5248958"/>
                  <a:pt x="7491260" y="5329711"/>
                </a:cubicBezTo>
                <a:cubicBezTo>
                  <a:pt x="7491260" y="5370088"/>
                  <a:pt x="7491260" y="5410464"/>
                  <a:pt x="7491260" y="5450841"/>
                </a:cubicBezTo>
                <a:cubicBezTo>
                  <a:pt x="7290178" y="5652724"/>
                  <a:pt x="7129310" y="5894983"/>
                  <a:pt x="6968444" y="6096866"/>
                </a:cubicBezTo>
                <a:cubicBezTo>
                  <a:pt x="6928228" y="6177620"/>
                  <a:pt x="6847794" y="6217996"/>
                  <a:pt x="6767360" y="6258373"/>
                </a:cubicBezTo>
                <a:cubicBezTo>
                  <a:pt x="6767360" y="6258373"/>
                  <a:pt x="6767360" y="6258373"/>
                  <a:pt x="6767360" y="6217996"/>
                </a:cubicBezTo>
                <a:cubicBezTo>
                  <a:pt x="6807578" y="6177620"/>
                  <a:pt x="6847794" y="6096866"/>
                  <a:pt x="6888010" y="6016113"/>
                </a:cubicBezTo>
                <a:cubicBezTo>
                  <a:pt x="6686928" y="6137243"/>
                  <a:pt x="6485844" y="6258373"/>
                  <a:pt x="6284760" y="6339126"/>
                </a:cubicBezTo>
                <a:cubicBezTo>
                  <a:pt x="6204328" y="6379502"/>
                  <a:pt x="6083678" y="6339126"/>
                  <a:pt x="6003244" y="6379502"/>
                </a:cubicBezTo>
                <a:cubicBezTo>
                  <a:pt x="5601078" y="6500632"/>
                  <a:pt x="5239128" y="6621762"/>
                  <a:pt x="4836960" y="6702515"/>
                </a:cubicBezTo>
                <a:cubicBezTo>
                  <a:pt x="4233710" y="6864022"/>
                  <a:pt x="3630461" y="6904398"/>
                  <a:pt x="2986995" y="6823645"/>
                </a:cubicBezTo>
                <a:cubicBezTo>
                  <a:pt x="2383744" y="6783268"/>
                  <a:pt x="1860928" y="6541009"/>
                  <a:pt x="1338111" y="6217996"/>
                </a:cubicBezTo>
                <a:cubicBezTo>
                  <a:pt x="1177244" y="6096866"/>
                  <a:pt x="895728" y="6016113"/>
                  <a:pt x="815294" y="5773854"/>
                </a:cubicBezTo>
                <a:cubicBezTo>
                  <a:pt x="815294" y="5733477"/>
                  <a:pt x="694644" y="5733477"/>
                  <a:pt x="654428" y="5693100"/>
                </a:cubicBezTo>
                <a:cubicBezTo>
                  <a:pt x="573994" y="5652724"/>
                  <a:pt x="453344" y="5571971"/>
                  <a:pt x="372911" y="5491217"/>
                </a:cubicBezTo>
                <a:cubicBezTo>
                  <a:pt x="372911" y="5491217"/>
                  <a:pt x="413128" y="5450841"/>
                  <a:pt x="372911" y="5450841"/>
                </a:cubicBezTo>
                <a:cubicBezTo>
                  <a:pt x="252261" y="5289334"/>
                  <a:pt x="171828" y="5127828"/>
                  <a:pt x="51178" y="4966322"/>
                </a:cubicBezTo>
                <a:cubicBezTo>
                  <a:pt x="91394" y="4966322"/>
                  <a:pt x="91394" y="4966322"/>
                  <a:pt x="91394" y="4925945"/>
                </a:cubicBezTo>
                <a:cubicBezTo>
                  <a:pt x="252261" y="5047075"/>
                  <a:pt x="372911" y="5127828"/>
                  <a:pt x="493561" y="5208581"/>
                </a:cubicBezTo>
                <a:cubicBezTo>
                  <a:pt x="694644" y="5248958"/>
                  <a:pt x="855511" y="5329711"/>
                  <a:pt x="1016378" y="5450841"/>
                </a:cubicBezTo>
                <a:cubicBezTo>
                  <a:pt x="1056594" y="5450841"/>
                  <a:pt x="1137028" y="5410464"/>
                  <a:pt x="1257678" y="5410464"/>
                </a:cubicBezTo>
                <a:cubicBezTo>
                  <a:pt x="2343527" y="6137243"/>
                  <a:pt x="3710894" y="6298749"/>
                  <a:pt x="4394578" y="6016113"/>
                </a:cubicBezTo>
                <a:cubicBezTo>
                  <a:pt x="4314144" y="6016113"/>
                  <a:pt x="4193494" y="6016113"/>
                  <a:pt x="4113061" y="6016113"/>
                </a:cubicBezTo>
                <a:cubicBezTo>
                  <a:pt x="3147861" y="6056490"/>
                  <a:pt x="2263094" y="5894983"/>
                  <a:pt x="1458761" y="5329711"/>
                </a:cubicBezTo>
                <a:cubicBezTo>
                  <a:pt x="1378328" y="5248958"/>
                  <a:pt x="1257678" y="5208581"/>
                  <a:pt x="1137028" y="5127828"/>
                </a:cubicBezTo>
                <a:cubicBezTo>
                  <a:pt x="935944" y="4966322"/>
                  <a:pt x="734861" y="4804815"/>
                  <a:pt x="533778" y="4643309"/>
                </a:cubicBezTo>
                <a:cubicBezTo>
                  <a:pt x="493561" y="4643309"/>
                  <a:pt x="493561" y="4562556"/>
                  <a:pt x="453344" y="4481802"/>
                </a:cubicBezTo>
                <a:cubicBezTo>
                  <a:pt x="413128" y="4360673"/>
                  <a:pt x="372911" y="4199166"/>
                  <a:pt x="252261" y="4118413"/>
                </a:cubicBezTo>
                <a:cubicBezTo>
                  <a:pt x="131611" y="3997283"/>
                  <a:pt x="51178" y="3876153"/>
                  <a:pt x="10961" y="3755024"/>
                </a:cubicBezTo>
                <a:cubicBezTo>
                  <a:pt x="-29255" y="3674270"/>
                  <a:pt x="51178" y="3593517"/>
                  <a:pt x="91394" y="3512764"/>
                </a:cubicBezTo>
                <a:cubicBezTo>
                  <a:pt x="91394" y="3472387"/>
                  <a:pt x="131611" y="3472387"/>
                  <a:pt x="171828" y="3432011"/>
                </a:cubicBezTo>
                <a:cubicBezTo>
                  <a:pt x="252261" y="3512764"/>
                  <a:pt x="332694" y="3593517"/>
                  <a:pt x="413128" y="3674270"/>
                </a:cubicBezTo>
                <a:cubicBezTo>
                  <a:pt x="413128" y="3593517"/>
                  <a:pt x="453344" y="3553141"/>
                  <a:pt x="453344" y="3472387"/>
                </a:cubicBezTo>
                <a:cubicBezTo>
                  <a:pt x="493561" y="3553141"/>
                  <a:pt x="493561" y="3593517"/>
                  <a:pt x="493561" y="3674270"/>
                </a:cubicBezTo>
                <a:cubicBezTo>
                  <a:pt x="614211" y="3674270"/>
                  <a:pt x="734861" y="3674270"/>
                  <a:pt x="895728" y="3674270"/>
                </a:cubicBezTo>
                <a:cubicBezTo>
                  <a:pt x="453344" y="3149375"/>
                  <a:pt x="453344" y="3149375"/>
                  <a:pt x="533778" y="3028245"/>
                </a:cubicBezTo>
                <a:cubicBezTo>
                  <a:pt x="654428" y="3108998"/>
                  <a:pt x="734861" y="3149375"/>
                  <a:pt x="815294" y="3230128"/>
                </a:cubicBezTo>
                <a:cubicBezTo>
                  <a:pt x="855511" y="3189751"/>
                  <a:pt x="855511" y="3189751"/>
                  <a:pt x="895728" y="3149375"/>
                </a:cubicBezTo>
                <a:cubicBezTo>
                  <a:pt x="734861" y="2987869"/>
                  <a:pt x="614211" y="2866739"/>
                  <a:pt x="453344" y="2705232"/>
                </a:cubicBezTo>
                <a:cubicBezTo>
                  <a:pt x="493561" y="2705232"/>
                  <a:pt x="493561" y="2664855"/>
                  <a:pt x="493561" y="2664855"/>
                </a:cubicBezTo>
                <a:cubicBezTo>
                  <a:pt x="533778" y="2705232"/>
                  <a:pt x="573994" y="2745609"/>
                  <a:pt x="614211" y="2785986"/>
                </a:cubicBezTo>
                <a:cubicBezTo>
                  <a:pt x="694644" y="2785986"/>
                  <a:pt x="734861" y="2826362"/>
                  <a:pt x="815294" y="2866739"/>
                </a:cubicBezTo>
                <a:cubicBezTo>
                  <a:pt x="935944" y="2907115"/>
                  <a:pt x="1096811" y="2907115"/>
                  <a:pt x="1177244" y="3028245"/>
                </a:cubicBezTo>
                <a:cubicBezTo>
                  <a:pt x="1338111" y="3189751"/>
                  <a:pt x="1498978" y="3028245"/>
                  <a:pt x="1619628" y="3108998"/>
                </a:cubicBezTo>
                <a:cubicBezTo>
                  <a:pt x="1659844" y="3108998"/>
                  <a:pt x="1659844" y="3068622"/>
                  <a:pt x="1659844" y="3028245"/>
                </a:cubicBezTo>
                <a:cubicBezTo>
                  <a:pt x="1740278" y="3270504"/>
                  <a:pt x="1860928" y="3310881"/>
                  <a:pt x="2062011" y="3149375"/>
                </a:cubicBezTo>
                <a:cubicBezTo>
                  <a:pt x="2102227" y="3391634"/>
                  <a:pt x="2102227" y="3391634"/>
                  <a:pt x="2464178" y="3310881"/>
                </a:cubicBezTo>
                <a:cubicBezTo>
                  <a:pt x="2303311" y="3230128"/>
                  <a:pt x="2263094" y="3068622"/>
                  <a:pt x="2062011" y="3149375"/>
                </a:cubicBezTo>
                <a:cubicBezTo>
                  <a:pt x="2062011" y="3108998"/>
                  <a:pt x="2062011" y="3028245"/>
                  <a:pt x="2062011" y="3028245"/>
                </a:cubicBezTo>
                <a:cubicBezTo>
                  <a:pt x="1901144" y="3028245"/>
                  <a:pt x="1901144" y="2907115"/>
                  <a:pt x="1820711" y="2745609"/>
                </a:cubicBezTo>
                <a:cubicBezTo>
                  <a:pt x="1780494" y="2826362"/>
                  <a:pt x="1780494" y="2866739"/>
                  <a:pt x="1740278" y="2907115"/>
                </a:cubicBezTo>
                <a:cubicBezTo>
                  <a:pt x="1700061" y="2826362"/>
                  <a:pt x="1700061" y="2745609"/>
                  <a:pt x="1619628" y="2705232"/>
                </a:cubicBezTo>
                <a:cubicBezTo>
                  <a:pt x="1458761" y="2584102"/>
                  <a:pt x="1297894" y="2422596"/>
                  <a:pt x="1137028" y="2301466"/>
                </a:cubicBezTo>
                <a:cubicBezTo>
                  <a:pt x="1056594" y="2261090"/>
                  <a:pt x="976161" y="2220713"/>
                  <a:pt x="935944" y="2139960"/>
                </a:cubicBezTo>
                <a:cubicBezTo>
                  <a:pt x="855511" y="2018830"/>
                  <a:pt x="694644" y="2018830"/>
                  <a:pt x="654428" y="1816947"/>
                </a:cubicBezTo>
                <a:cubicBezTo>
                  <a:pt x="614211" y="1695817"/>
                  <a:pt x="573994" y="1534311"/>
                  <a:pt x="533778" y="1372804"/>
                </a:cubicBezTo>
                <a:cubicBezTo>
                  <a:pt x="654428" y="1413181"/>
                  <a:pt x="734861" y="1413181"/>
                  <a:pt x="815294" y="1413181"/>
                </a:cubicBezTo>
                <a:cubicBezTo>
                  <a:pt x="734861" y="1090168"/>
                  <a:pt x="694644" y="807532"/>
                  <a:pt x="614211" y="524896"/>
                </a:cubicBezTo>
                <a:cubicBezTo>
                  <a:pt x="815294" y="444143"/>
                  <a:pt x="855511" y="646026"/>
                  <a:pt x="935944" y="726779"/>
                </a:cubicBezTo>
                <a:cubicBezTo>
                  <a:pt x="1016378" y="726779"/>
                  <a:pt x="1056594" y="686402"/>
                  <a:pt x="1137028" y="646026"/>
                </a:cubicBezTo>
                <a:cubicBezTo>
                  <a:pt x="1137028" y="686402"/>
                  <a:pt x="1137028" y="726779"/>
                  <a:pt x="1177244" y="807532"/>
                </a:cubicBezTo>
                <a:cubicBezTo>
                  <a:pt x="1217461" y="686402"/>
                  <a:pt x="1257678" y="605649"/>
                  <a:pt x="1297894" y="524896"/>
                </a:cubicBezTo>
                <a:cubicBezTo>
                  <a:pt x="1378328" y="686402"/>
                  <a:pt x="1458761" y="847909"/>
                  <a:pt x="1539194" y="969038"/>
                </a:cubicBezTo>
                <a:cubicBezTo>
                  <a:pt x="1574384" y="1075027"/>
                  <a:pt x="1671155" y="1150102"/>
                  <a:pt x="1775624" y="1113117"/>
                </a:cubicBezTo>
                <a:lnTo>
                  <a:pt x="1808171" y="1096551"/>
                </a:lnTo>
                <a:lnTo>
                  <a:pt x="1820711" y="1130545"/>
                </a:lnTo>
                <a:lnTo>
                  <a:pt x="1821120" y="1129164"/>
                </a:lnTo>
                <a:lnTo>
                  <a:pt x="1821339" y="1150102"/>
                </a:lnTo>
                <a:cubicBezTo>
                  <a:pt x="1823225" y="1208774"/>
                  <a:pt x="1830765" y="1261769"/>
                  <a:pt x="1860928" y="1292051"/>
                </a:cubicBezTo>
                <a:cubicBezTo>
                  <a:pt x="1941361" y="1413181"/>
                  <a:pt x="2062011" y="1534311"/>
                  <a:pt x="2182661" y="1655441"/>
                </a:cubicBezTo>
                <a:cubicBezTo>
                  <a:pt x="2222877" y="1695817"/>
                  <a:pt x="2383744" y="1776571"/>
                  <a:pt x="2383744" y="1615064"/>
                </a:cubicBezTo>
                <a:cubicBezTo>
                  <a:pt x="2222877" y="1413181"/>
                  <a:pt x="1981578" y="1372804"/>
                  <a:pt x="1981578" y="1049792"/>
                </a:cubicBezTo>
                <a:cubicBezTo>
                  <a:pt x="1941361" y="1130545"/>
                  <a:pt x="1901144" y="1211298"/>
                  <a:pt x="1860928" y="1292051"/>
                </a:cubicBezTo>
                <a:cubicBezTo>
                  <a:pt x="1860928" y="1170921"/>
                  <a:pt x="1860928" y="1130545"/>
                  <a:pt x="1901144" y="1090168"/>
                </a:cubicBezTo>
                <a:cubicBezTo>
                  <a:pt x="1870982" y="1090168"/>
                  <a:pt x="1840819" y="1090168"/>
                  <a:pt x="1827623" y="1107202"/>
                </a:cubicBezTo>
                <a:lnTo>
                  <a:pt x="1821120" y="1129164"/>
                </a:lnTo>
                <a:lnTo>
                  <a:pt x="1820711" y="1090168"/>
                </a:lnTo>
                <a:lnTo>
                  <a:pt x="1808171" y="1096551"/>
                </a:lnTo>
                <a:lnTo>
                  <a:pt x="1797147" y="1066668"/>
                </a:lnTo>
                <a:cubicBezTo>
                  <a:pt x="1755359" y="910997"/>
                  <a:pt x="1790549" y="716685"/>
                  <a:pt x="1579411" y="646026"/>
                </a:cubicBezTo>
                <a:cubicBezTo>
                  <a:pt x="1579411" y="646026"/>
                  <a:pt x="1539194" y="686402"/>
                  <a:pt x="1539194" y="686402"/>
                </a:cubicBezTo>
                <a:cubicBezTo>
                  <a:pt x="1539194" y="605649"/>
                  <a:pt x="1498978" y="524896"/>
                  <a:pt x="1458761" y="444143"/>
                </a:cubicBezTo>
                <a:cubicBezTo>
                  <a:pt x="1418544" y="323013"/>
                  <a:pt x="1338111" y="242260"/>
                  <a:pt x="1297894" y="121130"/>
                </a:cubicBezTo>
                <a:cubicBezTo>
                  <a:pt x="1297894" y="121130"/>
                  <a:pt x="1297894" y="40377"/>
                  <a:pt x="1338111"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53645249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TW" altLang="zh-TW">
                <a:latin typeface="Source Han Sans TC"/>
                <a:ea typeface="Source Han Sans TC"/>
              </a:rPr>
              <a:t>按一下此處編輯母版標題樣式</a:t>
            </a:r>
            <a:endParaRPr lang="en-US"/>
          </a:p>
        </p:txBody>
      </p:sp>
      <p:sp>
        <p:nvSpPr>
          <p:cNvPr id="3" name="Content Placeholder 2"/>
          <p:cNvSpPr>
            <a:spLocks noGrp="1"/>
          </p:cNvSpPr>
          <p:nvPr>
            <p:ph sz="half" idx="1"/>
          </p:nvPr>
        </p:nvSpPr>
        <p:spPr>
          <a:xfrm>
            <a:off x="628650" y="1369642"/>
            <a:ext cx="3886200" cy="3264511"/>
          </a:xfrm>
        </p:spPr>
        <p:txBody>
          <a:bodyPr>
            <a:normAutofit/>
          </a:bodyPr>
          <a:lstStyle/>
          <a:p>
            <a:pPr lvl="0"/>
            <a:r>
              <a:rPr lang="zh-TW" altLang="zh-TW">
                <a:latin typeface="Source Han Sans TC"/>
                <a:ea typeface="Source Han Sans TC"/>
              </a:rPr>
              <a:t>編輯母版文字樣式</a:t>
            </a:r>
          </a:p>
          <a:p>
            <a:pPr lvl="1"/>
            <a:r>
              <a:rPr lang="zh-TW" altLang="zh-TW">
                <a:latin typeface="Source Han Sans TC"/>
                <a:ea typeface="Source Han Sans TC"/>
              </a:rPr>
              <a:t>第二級</a:t>
            </a:r>
          </a:p>
          <a:p>
            <a:pPr lvl="2"/>
            <a:r>
              <a:rPr lang="zh-TW" altLang="zh-TW">
                <a:latin typeface="Source Han Sans TC"/>
                <a:ea typeface="Source Han Sans TC"/>
              </a:rPr>
              <a:t>第三級</a:t>
            </a:r>
          </a:p>
          <a:p>
            <a:pPr lvl="3"/>
            <a:r>
              <a:rPr lang="zh-TW" altLang="zh-TW">
                <a:latin typeface="Source Han Sans TC"/>
                <a:ea typeface="Source Han Sans TC"/>
              </a:rPr>
              <a:t>第四級</a:t>
            </a:r>
          </a:p>
          <a:p>
            <a:pPr lvl="4"/>
            <a:r>
              <a:rPr lang="zh-TW" altLang="zh-TW">
                <a:latin typeface="Source Han Sans TC"/>
                <a:ea typeface="Source Han Sans TC"/>
              </a:rPr>
              <a:t>第五級</a:t>
            </a:r>
            <a:endParaRPr lang="en-US"/>
          </a:p>
        </p:txBody>
      </p:sp>
      <p:sp>
        <p:nvSpPr>
          <p:cNvPr id="4" name="Content Placeholder 3"/>
          <p:cNvSpPr>
            <a:spLocks noGrp="1"/>
          </p:cNvSpPr>
          <p:nvPr>
            <p:ph sz="half" idx="2"/>
          </p:nvPr>
        </p:nvSpPr>
        <p:spPr>
          <a:xfrm>
            <a:off x="4629150" y="1369642"/>
            <a:ext cx="3886200" cy="3264511"/>
          </a:xfrm>
        </p:spPr>
        <p:txBody>
          <a:bodyPr>
            <a:normAutofit/>
          </a:bodyPr>
          <a:lstStyle/>
          <a:p>
            <a:pPr lvl="0"/>
            <a:r>
              <a:rPr lang="zh-TW" altLang="zh-TW">
                <a:latin typeface="Source Han Sans TC"/>
                <a:ea typeface="Source Han Sans TC"/>
              </a:rPr>
              <a:t>編輯母版文字樣式</a:t>
            </a:r>
          </a:p>
          <a:p>
            <a:pPr lvl="1"/>
            <a:r>
              <a:rPr lang="zh-TW" altLang="zh-TW">
                <a:latin typeface="Source Han Sans TC"/>
                <a:ea typeface="Source Han Sans TC"/>
              </a:rPr>
              <a:t>第二級</a:t>
            </a:r>
          </a:p>
          <a:p>
            <a:pPr lvl="2"/>
            <a:r>
              <a:rPr lang="zh-TW" altLang="zh-TW">
                <a:latin typeface="Source Han Sans TC"/>
                <a:ea typeface="Source Han Sans TC"/>
              </a:rPr>
              <a:t>第三級</a:t>
            </a:r>
          </a:p>
          <a:p>
            <a:pPr lvl="3"/>
            <a:r>
              <a:rPr lang="zh-TW" altLang="zh-TW">
                <a:latin typeface="Source Han Sans TC"/>
                <a:ea typeface="Source Han Sans TC"/>
              </a:rPr>
              <a:t>第四級</a:t>
            </a:r>
          </a:p>
          <a:p>
            <a:pPr lvl="4"/>
            <a:r>
              <a:rPr lang="zh-TW" altLang="zh-TW">
                <a:latin typeface="Source Han Sans TC"/>
                <a:ea typeface="Source Han Sans TC"/>
              </a:rPr>
              <a:t>第五級</a:t>
            </a:r>
            <a:endParaRPr lang="en-US"/>
          </a:p>
        </p:txBody>
      </p:sp>
      <p:sp>
        <p:nvSpPr>
          <p:cNvPr id="5" name="Date Placeholder 4"/>
          <p:cNvSpPr>
            <a:spLocks noGrp="1"/>
          </p:cNvSpPr>
          <p:nvPr>
            <p:ph type="dt" sz="half" idx="10"/>
          </p:nvPr>
        </p:nvSpPr>
        <p:spPr/>
        <p:txBody>
          <a:bodyPr>
            <a:normAutofit/>
          </a:bodyPr>
          <a:lstStyle/>
          <a:p>
            <a:fld id="{B452C926-1AF6-4C84-925A-B6B02113653E}" type="datetimeFigureOut">
              <a:rPr lang="zh-TW" altLang="zh-TW" sz="800" smtClean="0">
                <a:latin typeface="Source Han Sans TC"/>
                <a:ea typeface="Source Han Sans TC"/>
              </a:rPr>
              <a:t>2024/8/20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normAutofit/>
          </a:bodyPr>
          <a:lstStyle/>
          <a:p>
            <a:fld id="{9DBAA99D-0B2A-4248-B920-D9E6984CC9CA}" type="slidenum">
              <a:rPr lang="zh-TW" altLang="zh-TW" smtClean="0">
                <a:latin typeface="Source Han Sans TC"/>
                <a:ea typeface="Source Han Sans TC"/>
              </a:rPr>
              <a:t>‹#›</a:t>
            </a:fld>
            <a:endParaRPr lang="zh-CN" altLang="en-US"/>
          </a:p>
        </p:txBody>
      </p:sp>
    </p:spTree>
    <p:extLst>
      <p:ext uri="{BB962C8B-B14F-4D97-AF65-F5344CB8AC3E}">
        <p14:creationId xmlns:p14="http://schemas.microsoft.com/office/powerpoint/2010/main" val="4017942357"/>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929"/>
            <a:ext cx="7886700" cy="994479"/>
          </a:xfrm>
        </p:spPr>
        <p:txBody>
          <a:bodyPr>
            <a:normAutofit/>
          </a:bodyPr>
          <a:lstStyle/>
          <a:p>
            <a:r>
              <a:rPr lang="zh-TW" altLang="zh-TW">
                <a:latin typeface="Source Han Sans TC"/>
                <a:ea typeface="Source Han Sans TC"/>
              </a:rPr>
              <a:t>按一下此處編輯母版標題樣式</a:t>
            </a:r>
            <a:endParaRPr lang="en-US"/>
          </a:p>
        </p:txBody>
      </p:sp>
      <p:sp>
        <p:nvSpPr>
          <p:cNvPr id="3" name="Text Placeholder 2"/>
          <p:cNvSpPr>
            <a:spLocks noGrp="1"/>
          </p:cNvSpPr>
          <p:nvPr>
            <p:ph type="body" idx="1"/>
          </p:nvPr>
        </p:nvSpPr>
        <p:spPr>
          <a:xfrm>
            <a:off x="629842" y="1261261"/>
            <a:ext cx="3868340" cy="618125"/>
          </a:xfrm>
        </p:spPr>
        <p:txBody>
          <a:bodyPr anchor="b">
            <a:normAutofit/>
          </a:bodyPr>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zh-TW">
                <a:latin typeface="Source Han Sans TC"/>
                <a:ea typeface="Source Han Sans TC"/>
              </a:rPr>
              <a:t>編輯母版文字樣式</a:t>
            </a:r>
          </a:p>
        </p:txBody>
      </p:sp>
      <p:sp>
        <p:nvSpPr>
          <p:cNvPr id="4" name="Content Placeholder 3"/>
          <p:cNvSpPr>
            <a:spLocks noGrp="1"/>
          </p:cNvSpPr>
          <p:nvPr>
            <p:ph sz="half" idx="2"/>
          </p:nvPr>
        </p:nvSpPr>
        <p:spPr>
          <a:xfrm>
            <a:off x="629842" y="1879386"/>
            <a:ext cx="3868340" cy="2764294"/>
          </a:xfrm>
        </p:spPr>
        <p:txBody>
          <a:bodyPr>
            <a:normAutofit/>
          </a:bodyPr>
          <a:lstStyle/>
          <a:p>
            <a:pPr lvl="0"/>
            <a:r>
              <a:rPr lang="zh-TW" altLang="zh-TW">
                <a:latin typeface="Source Han Sans TC"/>
                <a:ea typeface="Source Han Sans TC"/>
              </a:rPr>
              <a:t>編輯母版文字樣式</a:t>
            </a:r>
          </a:p>
          <a:p>
            <a:pPr lvl="1"/>
            <a:r>
              <a:rPr lang="zh-TW" altLang="zh-TW">
                <a:latin typeface="Source Han Sans TC"/>
                <a:ea typeface="Source Han Sans TC"/>
              </a:rPr>
              <a:t>第二級</a:t>
            </a:r>
          </a:p>
          <a:p>
            <a:pPr lvl="2"/>
            <a:r>
              <a:rPr lang="zh-TW" altLang="zh-TW">
                <a:latin typeface="Source Han Sans TC"/>
                <a:ea typeface="Source Han Sans TC"/>
              </a:rPr>
              <a:t>第三級</a:t>
            </a:r>
          </a:p>
          <a:p>
            <a:pPr lvl="3"/>
            <a:r>
              <a:rPr lang="zh-TW" altLang="zh-TW">
                <a:latin typeface="Source Han Sans TC"/>
                <a:ea typeface="Source Han Sans TC"/>
              </a:rPr>
              <a:t>第四級</a:t>
            </a:r>
          </a:p>
          <a:p>
            <a:pPr lvl="4"/>
            <a:r>
              <a:rPr lang="zh-TW" altLang="zh-TW">
                <a:latin typeface="Source Han Sans TC"/>
                <a:ea typeface="Source Han Sans TC"/>
              </a:rPr>
              <a:t>第五級</a:t>
            </a:r>
            <a:endParaRPr lang="en-US"/>
          </a:p>
        </p:txBody>
      </p:sp>
      <p:sp>
        <p:nvSpPr>
          <p:cNvPr id="5" name="Text Placeholder 4"/>
          <p:cNvSpPr>
            <a:spLocks noGrp="1"/>
          </p:cNvSpPr>
          <p:nvPr>
            <p:ph type="body" sz="quarter" idx="3"/>
          </p:nvPr>
        </p:nvSpPr>
        <p:spPr>
          <a:xfrm>
            <a:off x="4629150" y="1261261"/>
            <a:ext cx="3887391" cy="618125"/>
          </a:xfrm>
        </p:spPr>
        <p:txBody>
          <a:bodyPr anchor="b">
            <a:normAutofit/>
          </a:bodyPr>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zh-TW">
                <a:latin typeface="Source Han Sans TC"/>
                <a:ea typeface="Source Han Sans TC"/>
              </a:rPr>
              <a:t>編輯母版文字樣式</a:t>
            </a:r>
          </a:p>
        </p:txBody>
      </p:sp>
      <p:sp>
        <p:nvSpPr>
          <p:cNvPr id="6" name="Content Placeholder 5"/>
          <p:cNvSpPr>
            <a:spLocks noGrp="1"/>
          </p:cNvSpPr>
          <p:nvPr>
            <p:ph sz="quarter" idx="4"/>
          </p:nvPr>
        </p:nvSpPr>
        <p:spPr>
          <a:xfrm>
            <a:off x="4629150" y="1879386"/>
            <a:ext cx="3887391" cy="2764294"/>
          </a:xfrm>
        </p:spPr>
        <p:txBody>
          <a:bodyPr>
            <a:normAutofit/>
          </a:bodyPr>
          <a:lstStyle/>
          <a:p>
            <a:pPr lvl="0"/>
            <a:r>
              <a:rPr lang="zh-TW" altLang="zh-TW">
                <a:latin typeface="Source Han Sans TC"/>
                <a:ea typeface="Source Han Sans TC"/>
              </a:rPr>
              <a:t>編輯母版文字樣式</a:t>
            </a:r>
          </a:p>
          <a:p>
            <a:pPr lvl="1"/>
            <a:r>
              <a:rPr lang="zh-TW" altLang="zh-TW">
                <a:latin typeface="Source Han Sans TC"/>
                <a:ea typeface="Source Han Sans TC"/>
              </a:rPr>
              <a:t>第二級</a:t>
            </a:r>
          </a:p>
          <a:p>
            <a:pPr lvl="2"/>
            <a:r>
              <a:rPr lang="zh-TW" altLang="zh-TW">
                <a:latin typeface="Source Han Sans TC"/>
                <a:ea typeface="Source Han Sans TC"/>
              </a:rPr>
              <a:t>第三級</a:t>
            </a:r>
          </a:p>
          <a:p>
            <a:pPr lvl="3"/>
            <a:r>
              <a:rPr lang="zh-TW" altLang="zh-TW">
                <a:latin typeface="Source Han Sans TC"/>
                <a:ea typeface="Source Han Sans TC"/>
              </a:rPr>
              <a:t>第四級</a:t>
            </a:r>
          </a:p>
          <a:p>
            <a:pPr lvl="4"/>
            <a:r>
              <a:rPr lang="zh-TW" altLang="zh-TW">
                <a:latin typeface="Source Han Sans TC"/>
                <a:ea typeface="Source Han Sans TC"/>
              </a:rPr>
              <a:t>第五級</a:t>
            </a:r>
            <a:endParaRPr lang="en-US"/>
          </a:p>
        </p:txBody>
      </p:sp>
      <p:sp>
        <p:nvSpPr>
          <p:cNvPr id="7" name="Date Placeholder 6"/>
          <p:cNvSpPr>
            <a:spLocks noGrp="1"/>
          </p:cNvSpPr>
          <p:nvPr>
            <p:ph type="dt" sz="half" idx="10"/>
          </p:nvPr>
        </p:nvSpPr>
        <p:spPr/>
        <p:txBody>
          <a:bodyPr>
            <a:normAutofit/>
          </a:bodyPr>
          <a:lstStyle/>
          <a:p>
            <a:fld id="{B452C926-1AF6-4C84-925A-B6B02113653E}" type="datetimeFigureOut">
              <a:rPr lang="zh-TW" altLang="zh-TW" sz="800" smtClean="0">
                <a:latin typeface="Source Han Sans TC"/>
                <a:ea typeface="Source Han Sans TC"/>
              </a:rPr>
              <a:t>2024/8/20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normAutofit/>
          </a:bodyPr>
          <a:lstStyle/>
          <a:p>
            <a:fld id="{9DBAA99D-0B2A-4248-B920-D9E6984CC9CA}" type="slidenum">
              <a:rPr lang="zh-TW" altLang="zh-TW" smtClean="0">
                <a:latin typeface="Source Han Sans TC"/>
                <a:ea typeface="Source Han Sans TC"/>
              </a:rPr>
              <a:t>‹#›</a:t>
            </a:fld>
            <a:endParaRPr lang="zh-CN" altLang="en-US"/>
          </a:p>
        </p:txBody>
      </p:sp>
    </p:spTree>
    <p:extLst>
      <p:ext uri="{BB962C8B-B14F-4D97-AF65-F5344CB8AC3E}">
        <p14:creationId xmlns:p14="http://schemas.microsoft.com/office/powerpoint/2010/main" val="2145267514"/>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TW" altLang="zh-TW">
                <a:latin typeface="Source Han Sans TC"/>
                <a:ea typeface="Source Han Sans TC"/>
              </a:rPr>
              <a:t>按一下此處編輯母版標題樣式</a:t>
            </a:r>
            <a:endParaRPr lang="en-US"/>
          </a:p>
        </p:txBody>
      </p:sp>
      <p:sp>
        <p:nvSpPr>
          <p:cNvPr id="3" name="Date Placeholder 2"/>
          <p:cNvSpPr>
            <a:spLocks noGrp="1"/>
          </p:cNvSpPr>
          <p:nvPr>
            <p:ph type="dt" sz="half" idx="10"/>
          </p:nvPr>
        </p:nvSpPr>
        <p:spPr/>
        <p:txBody>
          <a:bodyPr>
            <a:normAutofit/>
          </a:bodyPr>
          <a:lstStyle/>
          <a:p>
            <a:fld id="{B452C926-1AF6-4C84-925A-B6B02113653E}" type="datetimeFigureOut">
              <a:rPr lang="zh-TW" altLang="zh-TW" sz="800" smtClean="0">
                <a:latin typeface="Source Han Sans TC"/>
                <a:ea typeface="Source Han Sans TC"/>
              </a:rPr>
              <a:t>2024/8/20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normAutofit/>
          </a:bodyPr>
          <a:lstStyle/>
          <a:p>
            <a:fld id="{9DBAA99D-0B2A-4248-B920-D9E6984CC9CA}" type="slidenum">
              <a:rPr lang="zh-TW" altLang="zh-TW" smtClean="0">
                <a:latin typeface="Source Han Sans TC"/>
                <a:ea typeface="Source Han Sans TC"/>
              </a:rPr>
              <a:t>‹#›</a:t>
            </a:fld>
            <a:endParaRPr lang="zh-CN" altLang="en-US"/>
          </a:p>
        </p:txBody>
      </p:sp>
    </p:spTree>
    <p:extLst>
      <p:ext uri="{BB962C8B-B14F-4D97-AF65-F5344CB8AC3E}">
        <p14:creationId xmlns:p14="http://schemas.microsoft.com/office/powerpoint/2010/main" val="3640639046"/>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normAutofit/>
          </a:bodyPr>
          <a:lstStyle/>
          <a:p>
            <a:fld id="{B452C926-1AF6-4C84-925A-B6B02113653E}" type="datetimeFigureOut">
              <a:rPr lang="zh-TW" altLang="zh-TW" sz="800" smtClean="0">
                <a:latin typeface="Source Han Sans TC"/>
                <a:ea typeface="Source Han Sans TC"/>
              </a:rPr>
              <a:t>2024/8/20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normAutofit/>
          </a:bodyPr>
          <a:lstStyle/>
          <a:p>
            <a:fld id="{9DBAA99D-0B2A-4248-B920-D9E6984CC9CA}" type="slidenum">
              <a:rPr lang="zh-TW" altLang="zh-TW" smtClean="0">
                <a:latin typeface="Source Han Sans TC"/>
                <a:ea typeface="Source Han Sans TC"/>
              </a:rPr>
              <a:t>‹#›</a:t>
            </a:fld>
            <a:endParaRPr lang="zh-CN" altLang="en-US"/>
          </a:p>
        </p:txBody>
      </p:sp>
    </p:spTree>
    <p:extLst>
      <p:ext uri="{BB962C8B-B14F-4D97-AF65-F5344CB8AC3E}">
        <p14:creationId xmlns:p14="http://schemas.microsoft.com/office/powerpoint/2010/main" val="668425485"/>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3006"/>
            <a:ext cx="2949178" cy="1200521"/>
          </a:xfrm>
        </p:spPr>
        <p:txBody>
          <a:bodyPr anchor="b">
            <a:normAutofit/>
          </a:bodyPr>
          <a:lstStyle>
            <a:lvl1pPr>
              <a:defRPr sz="2400"/>
            </a:lvl1pPr>
          </a:lstStyle>
          <a:p>
            <a:r>
              <a:rPr lang="zh-TW" altLang="zh-TW">
                <a:latin typeface="Source Han Sans TC"/>
                <a:ea typeface="Source Han Sans TC"/>
              </a:rPr>
              <a:t>按一下此處編輯母版標題樣式</a:t>
            </a:r>
            <a:endParaRPr lang="en-US"/>
          </a:p>
        </p:txBody>
      </p:sp>
      <p:sp>
        <p:nvSpPr>
          <p:cNvPr id="3" name="Content Placeholder 2"/>
          <p:cNvSpPr>
            <a:spLocks noGrp="1"/>
          </p:cNvSpPr>
          <p:nvPr>
            <p:ph idx="1"/>
          </p:nvPr>
        </p:nvSpPr>
        <p:spPr>
          <a:xfrm>
            <a:off x="3887391" y="740798"/>
            <a:ext cx="4629150" cy="3656347"/>
          </a:xfrm>
        </p:spPr>
        <p:txBody>
          <a:bodyPr>
            <a:normAutofit/>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TW" altLang="zh-TW">
                <a:latin typeface="Source Han Sans TC"/>
                <a:ea typeface="Source Han Sans TC"/>
              </a:rPr>
              <a:t>編輯母版文字樣式</a:t>
            </a:r>
          </a:p>
          <a:p>
            <a:pPr lvl="1"/>
            <a:r>
              <a:rPr lang="zh-TW" altLang="zh-TW">
                <a:latin typeface="Source Han Sans TC"/>
                <a:ea typeface="Source Han Sans TC"/>
              </a:rPr>
              <a:t>第二級</a:t>
            </a:r>
          </a:p>
          <a:p>
            <a:pPr lvl="2"/>
            <a:r>
              <a:rPr lang="zh-TW" altLang="zh-TW">
                <a:latin typeface="Source Han Sans TC"/>
                <a:ea typeface="Source Han Sans TC"/>
              </a:rPr>
              <a:t>第三級</a:t>
            </a:r>
          </a:p>
          <a:p>
            <a:pPr lvl="3"/>
            <a:r>
              <a:rPr lang="zh-TW" altLang="zh-TW">
                <a:latin typeface="Source Han Sans TC"/>
                <a:ea typeface="Source Han Sans TC"/>
              </a:rPr>
              <a:t>第四級</a:t>
            </a:r>
          </a:p>
          <a:p>
            <a:pPr lvl="4"/>
            <a:r>
              <a:rPr lang="zh-TW" altLang="zh-TW">
                <a:latin typeface="Source Han Sans TC"/>
                <a:ea typeface="Source Han Sans TC"/>
              </a:rPr>
              <a:t>第五級</a:t>
            </a:r>
            <a:endParaRPr lang="en-US"/>
          </a:p>
        </p:txBody>
      </p:sp>
      <p:sp>
        <p:nvSpPr>
          <p:cNvPr id="4" name="Text Placeholder 3"/>
          <p:cNvSpPr>
            <a:spLocks noGrp="1"/>
          </p:cNvSpPr>
          <p:nvPr>
            <p:ph type="body" sz="half" idx="2"/>
          </p:nvPr>
        </p:nvSpPr>
        <p:spPr>
          <a:xfrm>
            <a:off x="629841" y="1543526"/>
            <a:ext cx="2949178" cy="2859574"/>
          </a:xfrm>
        </p:spPr>
        <p:txBody>
          <a:bodyP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zh-TW">
                <a:latin typeface="Source Han Sans TC"/>
                <a:ea typeface="Source Han Sans TC"/>
              </a:rPr>
              <a:t>編輯母版文字樣式</a:t>
            </a:r>
          </a:p>
        </p:txBody>
      </p:sp>
      <p:sp>
        <p:nvSpPr>
          <p:cNvPr id="5" name="Date Placeholder 4"/>
          <p:cNvSpPr>
            <a:spLocks noGrp="1"/>
          </p:cNvSpPr>
          <p:nvPr>
            <p:ph type="dt" sz="half" idx="10"/>
          </p:nvPr>
        </p:nvSpPr>
        <p:spPr/>
        <p:txBody>
          <a:bodyPr>
            <a:normAutofit/>
          </a:bodyPr>
          <a:lstStyle/>
          <a:p>
            <a:fld id="{B452C926-1AF6-4C84-925A-B6B02113653E}" type="datetimeFigureOut">
              <a:rPr lang="zh-TW" altLang="zh-TW" sz="800" smtClean="0">
                <a:latin typeface="Source Han Sans TC"/>
                <a:ea typeface="Source Han Sans TC"/>
              </a:rPr>
              <a:t>2024/8/20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normAutofit/>
          </a:bodyPr>
          <a:lstStyle/>
          <a:p>
            <a:fld id="{9DBAA99D-0B2A-4248-B920-D9E6984CC9CA}" type="slidenum">
              <a:rPr lang="zh-TW" altLang="zh-TW" smtClean="0">
                <a:latin typeface="Source Han Sans TC"/>
                <a:ea typeface="Source Han Sans TC"/>
              </a:rPr>
              <a:t>‹#›</a:t>
            </a:fld>
            <a:endParaRPr lang="zh-CN" altLang="en-US"/>
          </a:p>
        </p:txBody>
      </p:sp>
    </p:spTree>
    <p:extLst>
      <p:ext uri="{BB962C8B-B14F-4D97-AF65-F5344CB8AC3E}">
        <p14:creationId xmlns:p14="http://schemas.microsoft.com/office/powerpoint/2010/main" val="50766830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3006"/>
            <a:ext cx="2949178" cy="1200521"/>
          </a:xfrm>
        </p:spPr>
        <p:txBody>
          <a:bodyPr anchor="b">
            <a:normAutofit/>
          </a:bodyPr>
          <a:lstStyle>
            <a:lvl1pPr>
              <a:defRPr sz="2400"/>
            </a:lvl1pPr>
          </a:lstStyle>
          <a:p>
            <a:r>
              <a:rPr lang="zh-TW" altLang="zh-TW">
                <a:latin typeface="Source Han Sans TC"/>
                <a:ea typeface="Source Han Sans TC"/>
              </a:rPr>
              <a:t>按一下此處編輯母版標題樣式</a:t>
            </a:r>
            <a:endParaRPr lang="en-US"/>
          </a:p>
        </p:txBody>
      </p:sp>
      <p:sp>
        <p:nvSpPr>
          <p:cNvPr id="3" name="Picture Placeholder 2"/>
          <p:cNvSpPr>
            <a:spLocks noGrp="1" noChangeAspect="1"/>
          </p:cNvSpPr>
          <p:nvPr>
            <p:ph type="pic" idx="1"/>
          </p:nvPr>
        </p:nvSpPr>
        <p:spPr>
          <a:xfrm>
            <a:off x="3887391" y="740798"/>
            <a:ext cx="4629150" cy="3656347"/>
          </a:xfrm>
        </p:spPr>
        <p:txBody>
          <a:bodyPr anchor="t">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TW" altLang="zh-TW">
                <a:latin typeface="Source Han Sans TC"/>
                <a:ea typeface="Source Han Sans TC"/>
              </a:rPr>
              <a:t>點擊圖示新增圖片</a:t>
            </a:r>
            <a:endParaRPr lang="en-US"/>
          </a:p>
        </p:txBody>
      </p:sp>
      <p:sp>
        <p:nvSpPr>
          <p:cNvPr id="4" name="Text Placeholder 3"/>
          <p:cNvSpPr>
            <a:spLocks noGrp="1"/>
          </p:cNvSpPr>
          <p:nvPr>
            <p:ph type="body" sz="half" idx="2"/>
          </p:nvPr>
        </p:nvSpPr>
        <p:spPr>
          <a:xfrm>
            <a:off x="629841" y="1543526"/>
            <a:ext cx="2949178" cy="2859574"/>
          </a:xfrm>
        </p:spPr>
        <p:txBody>
          <a:bodyP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zh-TW">
                <a:latin typeface="Source Han Sans TC"/>
                <a:ea typeface="Source Han Sans TC"/>
              </a:rPr>
              <a:t>編輯母版文字樣式</a:t>
            </a:r>
          </a:p>
        </p:txBody>
      </p:sp>
      <p:sp>
        <p:nvSpPr>
          <p:cNvPr id="5" name="Date Placeholder 4"/>
          <p:cNvSpPr>
            <a:spLocks noGrp="1"/>
          </p:cNvSpPr>
          <p:nvPr>
            <p:ph type="dt" sz="half" idx="10"/>
          </p:nvPr>
        </p:nvSpPr>
        <p:spPr/>
        <p:txBody>
          <a:bodyPr>
            <a:normAutofit/>
          </a:bodyPr>
          <a:lstStyle/>
          <a:p>
            <a:fld id="{B452C926-1AF6-4C84-925A-B6B02113653E}" type="datetimeFigureOut">
              <a:rPr lang="zh-TW" altLang="zh-TW" sz="800" smtClean="0">
                <a:latin typeface="Source Han Sans TC"/>
                <a:ea typeface="Source Han Sans TC"/>
              </a:rPr>
              <a:t>2024/8/20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normAutofit/>
          </a:bodyPr>
          <a:lstStyle/>
          <a:p>
            <a:fld id="{9DBAA99D-0B2A-4248-B920-D9E6984CC9CA}" type="slidenum">
              <a:rPr lang="zh-TW" altLang="zh-TW" smtClean="0">
                <a:latin typeface="Source Han Sans TC"/>
                <a:ea typeface="Source Han Sans TC"/>
              </a:rPr>
              <a:t>‹#›</a:t>
            </a:fld>
            <a:endParaRPr lang="zh-CN" altLang="en-US"/>
          </a:p>
        </p:txBody>
      </p:sp>
    </p:spTree>
    <p:extLst>
      <p:ext uri="{BB962C8B-B14F-4D97-AF65-F5344CB8AC3E}">
        <p14:creationId xmlns:p14="http://schemas.microsoft.com/office/powerpoint/2010/main" val="24351617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929"/>
            <a:ext cx="7886700" cy="994479"/>
          </a:xfrm>
          <a:prstGeom prst="rect">
            <a:avLst/>
          </a:prstGeom>
        </p:spPr>
        <p:txBody>
          <a:bodyPr vert="horz" lIns="91440" tIns="45720" rIns="91440" bIns="45720" rtlCol="0" anchor="ctr">
            <a:normAutofit/>
          </a:bodyPr>
          <a:lstStyle/>
          <a:p>
            <a:r>
              <a:rPr lang="zh-TW" altLang="zh-TW">
                <a:latin typeface="Source Han Sans TC"/>
                <a:ea typeface="Source Han Sans TC"/>
              </a:rPr>
              <a:t>按一下此處編輯母版標題樣式</a:t>
            </a:r>
            <a:endParaRPr lang="en-US"/>
          </a:p>
        </p:txBody>
      </p:sp>
      <p:sp>
        <p:nvSpPr>
          <p:cNvPr id="3" name="Text Placeholder 2"/>
          <p:cNvSpPr>
            <a:spLocks noGrp="1"/>
          </p:cNvSpPr>
          <p:nvPr>
            <p:ph type="body" idx="1"/>
          </p:nvPr>
        </p:nvSpPr>
        <p:spPr>
          <a:xfrm>
            <a:off x="628650" y="1369642"/>
            <a:ext cx="7886700" cy="3264511"/>
          </a:xfrm>
          <a:prstGeom prst="rect">
            <a:avLst/>
          </a:prstGeom>
        </p:spPr>
        <p:txBody>
          <a:bodyPr vert="horz" lIns="91440" tIns="45720" rIns="91440" bIns="45720" rtlCol="0">
            <a:normAutofit/>
          </a:bodyPr>
          <a:lstStyle/>
          <a:p>
            <a:pPr lvl="0"/>
            <a:r>
              <a:rPr lang="zh-TW" altLang="zh-TW">
                <a:latin typeface="Source Han Sans TC"/>
                <a:ea typeface="Source Han Sans TC"/>
              </a:rPr>
              <a:t>編輯母版文字樣式</a:t>
            </a:r>
          </a:p>
          <a:p>
            <a:pPr lvl="1"/>
            <a:r>
              <a:rPr lang="zh-TW" altLang="zh-TW">
                <a:latin typeface="Source Han Sans TC"/>
                <a:ea typeface="Source Han Sans TC"/>
              </a:rPr>
              <a:t>第二級</a:t>
            </a:r>
          </a:p>
          <a:p>
            <a:pPr lvl="2"/>
            <a:r>
              <a:rPr lang="zh-TW" altLang="zh-TW">
                <a:latin typeface="Source Han Sans TC"/>
                <a:ea typeface="Source Han Sans TC"/>
              </a:rPr>
              <a:t>第三級</a:t>
            </a:r>
          </a:p>
          <a:p>
            <a:pPr lvl="3"/>
            <a:r>
              <a:rPr lang="zh-TW" altLang="zh-TW">
                <a:latin typeface="Source Han Sans TC"/>
                <a:ea typeface="Source Han Sans TC"/>
              </a:rPr>
              <a:t>第四級</a:t>
            </a:r>
          </a:p>
          <a:p>
            <a:pPr lvl="4"/>
            <a:r>
              <a:rPr lang="zh-TW" altLang="zh-TW">
                <a:latin typeface="Source Han Sans TC"/>
                <a:ea typeface="Source Han Sans TC"/>
              </a:rPr>
              <a:t>第五級</a:t>
            </a:r>
            <a:endParaRPr lang="en-US"/>
          </a:p>
        </p:txBody>
      </p:sp>
      <p:sp>
        <p:nvSpPr>
          <p:cNvPr id="4" name="Date Placeholder 3"/>
          <p:cNvSpPr>
            <a:spLocks noGrp="1"/>
          </p:cNvSpPr>
          <p:nvPr>
            <p:ph type="dt" sz="half" idx="2"/>
          </p:nvPr>
        </p:nvSpPr>
        <p:spPr>
          <a:xfrm>
            <a:off x="628650" y="4768735"/>
            <a:ext cx="2057400" cy="273928"/>
          </a:xfrm>
          <a:prstGeom prst="rect">
            <a:avLst/>
          </a:prstGeom>
        </p:spPr>
        <p:txBody>
          <a:bodyPr vert="horz" lIns="91440" tIns="45720" rIns="91440" bIns="45720" rtlCol="0" anchor="ctr">
            <a:normAutofit/>
          </a:bodyPr>
          <a:lstStyle>
            <a:lvl1pPr algn="l">
              <a:defRPr sz="900">
                <a:solidFill>
                  <a:schemeClr val="tx1">
                    <a:tint val="75000"/>
                  </a:schemeClr>
                </a:solidFill>
              </a:defRPr>
            </a:lvl1pPr>
          </a:lstStyle>
          <a:p>
            <a:fld id="{B452C926-1AF6-4C84-925A-B6B02113653E}" type="datetimeFigureOut">
              <a:rPr lang="zh-TW" altLang="zh-TW" sz="800" smtClean="0">
                <a:latin typeface="Source Han Sans TC"/>
                <a:ea typeface="Source Han Sans TC"/>
              </a:rPr>
              <a:t>2024/8/20</a:t>
            </a:fld>
            <a:endParaRPr lang="zh-CN" altLang="en-US"/>
          </a:p>
        </p:txBody>
      </p:sp>
      <p:sp>
        <p:nvSpPr>
          <p:cNvPr id="5" name="Footer Placeholder 4"/>
          <p:cNvSpPr>
            <a:spLocks noGrp="1"/>
          </p:cNvSpPr>
          <p:nvPr>
            <p:ph type="ftr" sz="quarter" idx="3"/>
          </p:nvPr>
        </p:nvSpPr>
        <p:spPr>
          <a:xfrm>
            <a:off x="3028950" y="4768735"/>
            <a:ext cx="3086100" cy="273928"/>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8735"/>
            <a:ext cx="2057400" cy="273928"/>
          </a:xfrm>
          <a:prstGeom prst="rect">
            <a:avLst/>
          </a:prstGeom>
        </p:spPr>
        <p:txBody>
          <a:bodyPr vert="horz" lIns="91440" tIns="45720" rIns="91440" bIns="45720" rtlCol="0" anchor="ctr">
            <a:normAutofit/>
          </a:bodyPr>
          <a:lstStyle>
            <a:lvl1pPr algn="r">
              <a:defRPr sz="900">
                <a:solidFill>
                  <a:schemeClr val="tx1">
                    <a:tint val="75000"/>
                  </a:schemeClr>
                </a:solidFill>
              </a:defRPr>
            </a:lvl1pPr>
          </a:lstStyle>
          <a:p>
            <a:fld id="{9DBAA99D-0B2A-4248-B920-D9E6984CC9CA}" type="slidenum">
              <a:rPr lang="zh-TW" altLang="zh-TW" smtClean="0">
                <a:latin typeface="Source Han Sans TC"/>
                <a:ea typeface="Source Han Sans TC"/>
              </a:rPr>
              <a:t>‹#›</a:t>
            </a:fld>
            <a:endParaRPr lang="zh-CN" altLang="en-US"/>
          </a:p>
        </p:txBody>
      </p:sp>
    </p:spTree>
    <p:extLst>
      <p:ext uri="{BB962C8B-B14F-4D97-AF65-F5344CB8AC3E}">
        <p14:creationId xmlns:p14="http://schemas.microsoft.com/office/powerpoint/2010/main" val="4000046629"/>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8" r:id="rId13"/>
    <p:sldLayoutId id="2147483689" r:id="rId14"/>
    <p:sldLayoutId id="2147483690" r:id="rId15"/>
    <p:sldLayoutId id="2147483691" r:id="rId16"/>
    <p:sldLayoutId id="2147483684" r:id="rId17"/>
    <p:sldLayoutId id="2147483666" r:id="rId18"/>
    <p:sldLayoutId id="2147483696" r:id="rId19"/>
    <p:sldLayoutId id="2147483697" r:id="rId20"/>
    <p:sldLayoutId id="2147483700" r:id="rId21"/>
    <p:sldLayoutId id="2147483701" r:id="rId22"/>
    <p:sldLayoutId id="2147483702" r:id="rId23"/>
    <p:sldLayoutId id="2147483699" r:id="rId24"/>
    <p:sldLayoutId id="2147483667" r:id="rId25"/>
    <p:sldLayoutId id="2147483668" r:id="rId26"/>
    <p:sldLayoutId id="2147483669" r:id="rId27"/>
    <p:sldLayoutId id="2147483662" r:id="rId28"/>
    <p:sldLayoutId id="2147483664" r:id="rId29"/>
    <p:sldLayoutId id="2147483686" r:id="rId30"/>
    <p:sldLayoutId id="2147483687" r:id="rId31"/>
    <p:sldLayoutId id="2147483692" r:id="rId32"/>
    <p:sldLayoutId id="2147483693" r:id="rId33"/>
    <p:sldLayoutId id="2147483694" r:id="rId34"/>
    <p:sldLayoutId id="2147483695" r:id="rId35"/>
  </p:sldLayoutIdLst>
  <mc:AlternateContent xmlns:mc="http://schemas.openxmlformats.org/markup-compatibility/2006" xmlns:p14="http://schemas.microsoft.com/office/powerpoint/2010/main">
    <mc:Choice Requires="p14">
      <p:transition spd="slow" p14:dur="1500" advClick="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split orient="vert"/>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0.xml"/><Relationship Id="rId1" Type="http://schemas.openxmlformats.org/officeDocument/2006/relationships/tags" Target="../tags/tag29.xml"/><Relationship Id="rId5" Type="http://schemas.openxmlformats.org/officeDocument/2006/relationships/image" Target="../media/image6.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2.xml"/><Relationship Id="rId1" Type="http://schemas.openxmlformats.org/officeDocument/2006/relationships/tags" Target="../tags/tag31.xml"/><Relationship Id="rId5" Type="http://schemas.openxmlformats.org/officeDocument/2006/relationships/image" Target="../media/image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slideLayout" Target="../slideLayouts/slideLayout18.xml"/><Relationship Id="rId3" Type="http://schemas.openxmlformats.org/officeDocument/2006/relationships/tags" Target="../tags/tag35.xml"/><Relationship Id="rId7" Type="http://schemas.openxmlformats.org/officeDocument/2006/relationships/tags" Target="../tags/tag39.xml"/><Relationship Id="rId12" Type="http://schemas.openxmlformats.org/officeDocument/2006/relationships/tags" Target="../tags/tag44.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tags" Target="../tags/tag43.xml"/><Relationship Id="rId5" Type="http://schemas.openxmlformats.org/officeDocument/2006/relationships/tags" Target="../tags/tag37.xml"/><Relationship Id="rId10" Type="http://schemas.openxmlformats.org/officeDocument/2006/relationships/tags" Target="../tags/tag42.xml"/><Relationship Id="rId4" Type="http://schemas.openxmlformats.org/officeDocument/2006/relationships/tags" Target="../tags/tag36.xml"/><Relationship Id="rId9" Type="http://schemas.openxmlformats.org/officeDocument/2006/relationships/tags" Target="../tags/tag41.xml"/><Relationship Id="rId1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image" Target="../media/image7.png"/><Relationship Id="rId2" Type="http://schemas.openxmlformats.org/officeDocument/2006/relationships/tags" Target="../tags/tag3.xml"/><Relationship Id="rId16" Type="http://schemas.openxmlformats.org/officeDocument/2006/relationships/notesSlide" Target="../notesSlides/notesSlide2.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slideLayout" Target="../slideLayouts/slideLayout7.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6.xml"/><Relationship Id="rId1" Type="http://schemas.openxmlformats.org/officeDocument/2006/relationships/tags" Target="../tags/tag45.xml"/><Relationship Id="rId5" Type="http://schemas.openxmlformats.org/officeDocument/2006/relationships/image" Target="../media/image6.pn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1.xml"/><Relationship Id="rId1" Type="http://schemas.openxmlformats.org/officeDocument/2006/relationships/slideLayout" Target="../slideLayouts/slideLayout25.xml"/><Relationship Id="rId4" Type="http://schemas.openxmlformats.org/officeDocument/2006/relationships/image" Target="../media/image14.jpeg"/></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2.xml"/><Relationship Id="rId1" Type="http://schemas.openxmlformats.org/officeDocument/2006/relationships/slideLayout" Target="../slideLayouts/slideLayout25.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8.xml"/><Relationship Id="rId1" Type="http://schemas.openxmlformats.org/officeDocument/2006/relationships/tags" Target="../tags/tag47.xml"/><Relationship Id="rId5" Type="http://schemas.openxmlformats.org/officeDocument/2006/relationships/image" Target="../media/image6.png"/><Relationship Id="rId4"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8" Type="http://schemas.openxmlformats.org/officeDocument/2006/relationships/tags" Target="../tags/tag56.xml"/><Relationship Id="rId3" Type="http://schemas.openxmlformats.org/officeDocument/2006/relationships/tags" Target="../tags/tag51.xml"/><Relationship Id="rId7" Type="http://schemas.openxmlformats.org/officeDocument/2006/relationships/tags" Target="../tags/tag55.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tags" Target="../tags/tag54.xml"/><Relationship Id="rId11" Type="http://schemas.openxmlformats.org/officeDocument/2006/relationships/notesSlide" Target="../notesSlides/notesSlide25.xml"/><Relationship Id="rId5" Type="http://schemas.openxmlformats.org/officeDocument/2006/relationships/tags" Target="../tags/tag53.xml"/><Relationship Id="rId10" Type="http://schemas.openxmlformats.org/officeDocument/2006/relationships/slideLayout" Target="../slideLayouts/slideLayout26.xml"/><Relationship Id="rId4" Type="http://schemas.openxmlformats.org/officeDocument/2006/relationships/tags" Target="../tags/tag52.xml"/><Relationship Id="rId9" Type="http://schemas.openxmlformats.org/officeDocument/2006/relationships/tags" Target="../tags/tag57.xml"/></Relationships>
</file>

<file path=ppt/slides/_rels/slide27.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tags" Target="../tags/tag60.xml"/><Relationship Id="rId7" Type="http://schemas.openxmlformats.org/officeDocument/2006/relationships/slideLayout" Target="../slideLayouts/slideLayout26.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tags" Target="../tags/tag63.xml"/><Relationship Id="rId5" Type="http://schemas.openxmlformats.org/officeDocument/2006/relationships/tags" Target="../tags/tag62.xml"/><Relationship Id="rId4" Type="http://schemas.openxmlformats.org/officeDocument/2006/relationships/tags" Target="../tags/tag61.xml"/><Relationship Id="rId9" Type="http://schemas.openxmlformats.org/officeDocument/2006/relationships/image" Target="../media/image16.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5.xml"/><Relationship Id="rId1" Type="http://schemas.openxmlformats.org/officeDocument/2006/relationships/tags" Target="../tags/tag64.xml"/><Relationship Id="rId5" Type="http://schemas.openxmlformats.org/officeDocument/2006/relationships/image" Target="../media/image6.png"/><Relationship Id="rId4"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9.xml"/><Relationship Id="rId1" Type="http://schemas.openxmlformats.org/officeDocument/2006/relationships/slideLayout" Target="../slideLayouts/slideLayout27.xml"/><Relationship Id="rId5" Type="http://schemas.openxmlformats.org/officeDocument/2006/relationships/image" Target="../media/image19.jpeg"/><Relationship Id="rId4" Type="http://schemas.openxmlformats.org/officeDocument/2006/relationships/image" Target="../media/image15.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7.xml"/><Relationship Id="rId1" Type="http://schemas.openxmlformats.org/officeDocument/2006/relationships/tags" Target="../tags/tag66.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20.xml"/><Relationship Id="rId7" Type="http://schemas.openxmlformats.org/officeDocument/2006/relationships/notesSlide" Target="../notesSlides/notesSlide4.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Layout" Target="../slideLayouts/slideLayout18.xml"/><Relationship Id="rId11" Type="http://schemas.openxmlformats.org/officeDocument/2006/relationships/image" Target="../media/image11.png"/><Relationship Id="rId5" Type="http://schemas.openxmlformats.org/officeDocument/2006/relationships/tags" Target="../tags/tag22.xml"/><Relationship Id="rId10" Type="http://schemas.openxmlformats.org/officeDocument/2006/relationships/image" Target="../media/image10.png"/><Relationship Id="rId4" Type="http://schemas.openxmlformats.org/officeDocument/2006/relationships/tags" Target="../tags/tag21.xml"/><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6.xml"/><Relationship Id="rId1" Type="http://schemas.openxmlformats.org/officeDocument/2006/relationships/tags" Target="../tags/tag25.xml"/><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8.xml"/><Relationship Id="rId1" Type="http://schemas.openxmlformats.org/officeDocument/2006/relationships/tags" Target="../tags/tag27.xml"/><Relationship Id="rId5" Type="http://schemas.openxmlformats.org/officeDocument/2006/relationships/image" Target="../media/image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59">
            <a:extLst>
              <a:ext uri="{FF2B5EF4-FFF2-40B4-BE49-F238E27FC236}">
                <a16:creationId xmlns:a16="http://schemas.microsoft.com/office/drawing/2014/main" id="{F01D2BD3-A445-47A7-A428-4B6136A7FC41}"/>
              </a:ext>
            </a:extLst>
          </p:cNvPr>
          <p:cNvSpPr txBox="1">
            <a:spLocks noChangeArrowheads="1"/>
          </p:cNvSpPr>
          <p:nvPr/>
        </p:nvSpPr>
        <p:spPr bwMode="auto">
          <a:xfrm>
            <a:off x="3956708" y="2229213"/>
            <a:ext cx="4982575" cy="83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norm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eaLnBrk="1" hangingPunct="1"/>
            <a:r>
              <a:rPr lang="zh-TW" altLang="en-US" sz="4800" dirty="0">
                <a:solidFill>
                  <a:schemeClr val="tx1">
                    <a:lumMod val="65000"/>
                    <a:lumOff val="35000"/>
                  </a:schemeClr>
                </a:solidFill>
                <a:latin typeface="Source Han Sans TC"/>
                <a:ea typeface="Source Han Sans TC"/>
                <a:sym typeface="Source Han Sans K Medium" panose="020B0600000000000000" pitchFamily="34" charset="-128"/>
              </a:rPr>
              <a:t>智慧住宅監控系統</a:t>
            </a:r>
            <a:endParaRPr lang="zh-TW" altLang="zh-TW" sz="4800" dirty="0">
              <a:solidFill>
                <a:schemeClr val="tx1">
                  <a:lumMod val="65000"/>
                  <a:lumOff val="35000"/>
                </a:schemeClr>
              </a:solidFill>
              <a:latin typeface="Source Han Sans TC"/>
              <a:ea typeface="Source Han Sans TC"/>
              <a:sym typeface="Source Han Sans K Medium" panose="020B0600000000000000" pitchFamily="34" charset="-128"/>
            </a:endParaRPr>
          </a:p>
        </p:txBody>
      </p:sp>
      <p:sp>
        <p:nvSpPr>
          <p:cNvPr id="9" name="TextBox 64">
            <a:extLst>
              <a:ext uri="{FF2B5EF4-FFF2-40B4-BE49-F238E27FC236}">
                <a16:creationId xmlns:a16="http://schemas.microsoft.com/office/drawing/2014/main" id="{D901C4DD-4EFE-4B32-99AF-547E99C07C88}"/>
              </a:ext>
            </a:extLst>
          </p:cNvPr>
          <p:cNvSpPr txBox="1">
            <a:spLocks noChangeArrowheads="1"/>
          </p:cNvSpPr>
          <p:nvPr/>
        </p:nvSpPr>
        <p:spPr bwMode="auto">
          <a:xfrm>
            <a:off x="4024962" y="3078164"/>
            <a:ext cx="3850020" cy="277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no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r>
              <a:rPr lang="zh-TW" altLang="en-US" sz="1800" b="1" dirty="0">
                <a:solidFill>
                  <a:schemeClr val="tx1">
                    <a:lumMod val="65000"/>
                    <a:lumOff val="35000"/>
                  </a:schemeClr>
                </a:solidFill>
                <a:latin typeface="Source Han Sans TC"/>
                <a:ea typeface="Source Han Sans TC"/>
                <a:sym typeface="Source Han Sans K Medium" panose="020B0600000000000000" pitchFamily="34" charset="-128"/>
              </a:rPr>
              <a:t>專題報告</a:t>
            </a:r>
            <a:endParaRPr lang="zh-TW" altLang="zh-TW" sz="1800" b="1" dirty="0">
              <a:solidFill>
                <a:schemeClr val="tx1">
                  <a:lumMod val="65000"/>
                  <a:lumOff val="35000"/>
                </a:schemeClr>
              </a:solidFill>
              <a:latin typeface="Source Han Sans TC"/>
              <a:ea typeface="Source Han Sans TC"/>
              <a:sym typeface="Source Han Sans K Medium" panose="020B0600000000000000" pitchFamily="34" charset="-128"/>
            </a:endParaRPr>
          </a:p>
        </p:txBody>
      </p:sp>
      <p:sp>
        <p:nvSpPr>
          <p:cNvPr id="10" name="矩形 259">
            <a:extLst>
              <a:ext uri="{FF2B5EF4-FFF2-40B4-BE49-F238E27FC236}">
                <a16:creationId xmlns:a16="http://schemas.microsoft.com/office/drawing/2014/main" id="{6B2E7A44-64A7-43F1-8FED-1A3C6124DBEC}"/>
              </a:ext>
            </a:extLst>
          </p:cNvPr>
          <p:cNvSpPr>
            <a:spLocks noChangeArrowheads="1"/>
          </p:cNvSpPr>
          <p:nvPr/>
        </p:nvSpPr>
        <p:spPr bwMode="auto">
          <a:xfrm>
            <a:off x="3389376" y="3657600"/>
            <a:ext cx="5492496" cy="1104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32" tIns="32516" rIns="65032" bIns="32516">
            <a:noAutofit/>
          </a:bodyPr>
          <a:lstStyle>
            <a:lvl1pPr>
              <a:spcBef>
                <a:spcPct val="20000"/>
              </a:spcBef>
              <a:buFont typeface="Arial" panose="020B0604020202020204" pitchFamily="34" charset="0"/>
              <a:buChar char="•"/>
              <a:defRPr sz="3200">
                <a:solidFill>
                  <a:schemeClr val="tx1"/>
                </a:solidFill>
                <a:latin typeface="微软雅黑" pitchFamily="34" charset="-122"/>
                <a:ea typeface="微软雅黑"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itchFamily="34" charset="-122"/>
                <a:ea typeface="微软雅黑"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itchFamily="34" charset="-122"/>
                <a:ea typeface="微软雅黑"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itchFamily="34" charset="-122"/>
                <a:ea typeface="微软雅黑"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itchFamily="34" charset="-122"/>
                <a:ea typeface="微软雅黑"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itchFamily="34" charset="-122"/>
                <a:ea typeface="微软雅黑"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itchFamily="34" charset="-122"/>
                <a:ea typeface="微软雅黑"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itchFamily="34" charset="-122"/>
                <a:ea typeface="微软雅黑"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itchFamily="34" charset="-122"/>
                <a:ea typeface="微软雅黑" pitchFamily="34" charset="-122"/>
                <a:sym typeface="Calibri" panose="020F0502020204030204" pitchFamily="34" charset="0"/>
              </a:defRPr>
            </a:lvl9pPr>
          </a:lstStyle>
          <a:p>
            <a:pPr>
              <a:buNone/>
            </a:pPr>
            <a:r>
              <a:rPr lang="zh-TW" altLang="en-US" sz="1800" b="1" cap="all" dirty="0">
                <a:solidFill>
                  <a:schemeClr val="tx1">
                    <a:lumMod val="65000"/>
                    <a:lumOff val="35000"/>
                  </a:schemeClr>
                </a:solidFill>
                <a:latin typeface="Source Han Sans TC"/>
                <a:ea typeface="Source Han Sans TC"/>
                <a:cs typeface="Arial" pitchFamily="34" charset="0"/>
                <a:sym typeface="Source Han Sans K Medium" panose="020B0600000000000000" pitchFamily="34" charset="-128"/>
              </a:rPr>
              <a:t>班級</a:t>
            </a:r>
            <a:r>
              <a:rPr lang="en-US" altLang="zh-TW" sz="1800" b="1" cap="all" dirty="0">
                <a:solidFill>
                  <a:schemeClr val="tx1">
                    <a:lumMod val="65000"/>
                    <a:lumOff val="35000"/>
                  </a:schemeClr>
                </a:solidFill>
                <a:latin typeface="Source Han Sans TC"/>
                <a:ea typeface="Source Han Sans TC"/>
                <a:cs typeface="Arial" pitchFamily="34" charset="0"/>
                <a:sym typeface="Source Han Sans K Medium" panose="020B0600000000000000" pitchFamily="34" charset="-128"/>
              </a:rPr>
              <a:t>:</a:t>
            </a:r>
            <a:r>
              <a:rPr lang="zh-TW" altLang="en-US" sz="1800" b="1" cap="all" dirty="0">
                <a:solidFill>
                  <a:schemeClr val="tx1">
                    <a:lumMod val="65000"/>
                    <a:lumOff val="35000"/>
                  </a:schemeClr>
                </a:solidFill>
                <a:latin typeface="Source Han Sans TC"/>
                <a:ea typeface="Source Han Sans TC"/>
                <a:cs typeface="Arial" pitchFamily="34" charset="0"/>
                <a:sym typeface="Source Han Sans K Medium" panose="020B0600000000000000" pitchFamily="34" charset="-128"/>
              </a:rPr>
              <a:t> 嵌入式系統與韌體技術就業養成班</a:t>
            </a:r>
            <a:r>
              <a:rPr lang="en-US" altLang="zh-TW" sz="1800" b="1" cap="all" dirty="0">
                <a:solidFill>
                  <a:schemeClr val="tx1">
                    <a:lumMod val="65000"/>
                    <a:lumOff val="35000"/>
                  </a:schemeClr>
                </a:solidFill>
                <a:latin typeface="Source Han Sans TC"/>
                <a:ea typeface="Source Han Sans TC"/>
                <a:cs typeface="Arial" pitchFamily="34" charset="0"/>
                <a:sym typeface="Source Han Sans K Medium" panose="020B0600000000000000" pitchFamily="34" charset="-128"/>
              </a:rPr>
              <a:t>(MEME49)</a:t>
            </a:r>
          </a:p>
          <a:p>
            <a:pPr>
              <a:buNone/>
            </a:pPr>
            <a:r>
              <a:rPr lang="zh-TW" altLang="en-US" sz="1800" b="1" cap="all" dirty="0">
                <a:solidFill>
                  <a:schemeClr val="tx1">
                    <a:lumMod val="65000"/>
                    <a:lumOff val="35000"/>
                  </a:schemeClr>
                </a:solidFill>
                <a:latin typeface="Source Han Sans TC"/>
                <a:ea typeface="Source Han Sans TC"/>
                <a:cs typeface="Arial" pitchFamily="34" charset="0"/>
                <a:sym typeface="Source Han Sans K Medium" panose="020B0600000000000000" pitchFamily="34" charset="-128"/>
              </a:rPr>
              <a:t>組別</a:t>
            </a:r>
            <a:r>
              <a:rPr lang="en-US" altLang="zh-TW" sz="1800" b="1" cap="all" dirty="0">
                <a:solidFill>
                  <a:schemeClr val="tx1">
                    <a:lumMod val="65000"/>
                    <a:lumOff val="35000"/>
                  </a:schemeClr>
                </a:solidFill>
                <a:latin typeface="Source Han Sans TC"/>
                <a:ea typeface="Source Han Sans TC"/>
                <a:cs typeface="Arial" pitchFamily="34" charset="0"/>
                <a:sym typeface="Source Han Sans K Medium" panose="020B0600000000000000" pitchFamily="34" charset="-128"/>
              </a:rPr>
              <a:t>:</a:t>
            </a:r>
            <a:r>
              <a:rPr lang="zh-TW" altLang="en-US" sz="1800" b="1" cap="all" dirty="0">
                <a:solidFill>
                  <a:schemeClr val="tx1">
                    <a:lumMod val="65000"/>
                    <a:lumOff val="35000"/>
                  </a:schemeClr>
                </a:solidFill>
                <a:latin typeface="Source Han Sans TC"/>
                <a:ea typeface="Source Han Sans TC"/>
                <a:cs typeface="Arial" pitchFamily="34" charset="0"/>
                <a:sym typeface="Source Han Sans K Medium" panose="020B0600000000000000" pitchFamily="34" charset="-128"/>
              </a:rPr>
              <a:t> 第二組</a:t>
            </a:r>
            <a:endParaRPr lang="en-US" altLang="zh-TW" sz="1800" b="1" cap="all" dirty="0">
              <a:solidFill>
                <a:schemeClr val="tx1">
                  <a:lumMod val="65000"/>
                  <a:lumOff val="35000"/>
                </a:schemeClr>
              </a:solidFill>
              <a:latin typeface="Source Han Sans TC"/>
              <a:ea typeface="Source Han Sans TC"/>
              <a:cs typeface="Arial" pitchFamily="34" charset="0"/>
              <a:sym typeface="Source Han Sans K Medium" panose="020B0600000000000000" pitchFamily="34" charset="-128"/>
            </a:endParaRPr>
          </a:p>
          <a:p>
            <a:pPr>
              <a:buNone/>
            </a:pPr>
            <a:r>
              <a:rPr lang="zh-TW" altLang="en-US" sz="1800" b="1" cap="all" dirty="0">
                <a:solidFill>
                  <a:schemeClr val="tx1">
                    <a:lumMod val="65000"/>
                    <a:lumOff val="35000"/>
                  </a:schemeClr>
                </a:solidFill>
                <a:latin typeface="Source Han Sans TC"/>
                <a:ea typeface="Source Han Sans TC"/>
                <a:cs typeface="Arial" pitchFamily="34" charset="0"/>
                <a:sym typeface="Source Han Sans K Medium" panose="020B0600000000000000" pitchFamily="34" charset="-128"/>
              </a:rPr>
              <a:t>組員</a:t>
            </a:r>
            <a:r>
              <a:rPr lang="en-US" altLang="zh-TW" sz="1800" b="1" cap="all" dirty="0">
                <a:solidFill>
                  <a:schemeClr val="tx1">
                    <a:lumMod val="65000"/>
                    <a:lumOff val="35000"/>
                  </a:schemeClr>
                </a:solidFill>
                <a:latin typeface="Source Han Sans TC"/>
                <a:ea typeface="Source Han Sans TC"/>
                <a:cs typeface="Arial" pitchFamily="34" charset="0"/>
                <a:sym typeface="Source Han Sans K Medium" panose="020B0600000000000000" pitchFamily="34" charset="-128"/>
              </a:rPr>
              <a:t>:</a:t>
            </a:r>
            <a:r>
              <a:rPr lang="zh-TW" altLang="en-US" sz="1800" b="1" cap="all" dirty="0">
                <a:solidFill>
                  <a:schemeClr val="tx1">
                    <a:lumMod val="65000"/>
                    <a:lumOff val="35000"/>
                  </a:schemeClr>
                </a:solidFill>
                <a:latin typeface="Source Han Sans TC"/>
                <a:ea typeface="Source Han Sans TC"/>
                <a:cs typeface="Arial" pitchFamily="34" charset="0"/>
                <a:sym typeface="Source Han Sans K Medium" panose="020B0600000000000000" pitchFamily="34" charset="-128"/>
              </a:rPr>
              <a:t>  楊明誠、孫德全、陳翰緯、詹家瑋、陳品翰</a:t>
            </a:r>
            <a:endParaRPr lang="zh-TW" altLang="zh-TW" sz="1800" b="1" cap="all" dirty="0">
              <a:solidFill>
                <a:schemeClr val="tx1">
                  <a:lumMod val="65000"/>
                  <a:lumOff val="35000"/>
                </a:schemeClr>
              </a:solidFill>
              <a:latin typeface="Source Han Sans TC"/>
              <a:ea typeface="Source Han Sans TC"/>
              <a:cs typeface="Arial" pitchFamily="34" charset="0"/>
              <a:sym typeface="Source Han Sans K Medium" panose="020B0600000000000000" pitchFamily="34" charset="-128"/>
            </a:endParaRPr>
          </a:p>
        </p:txBody>
      </p:sp>
      <p:sp>
        <p:nvSpPr>
          <p:cNvPr id="14" name="TextBox 59">
            <a:extLst>
              <a:ext uri="{FF2B5EF4-FFF2-40B4-BE49-F238E27FC236}">
                <a16:creationId xmlns:a16="http://schemas.microsoft.com/office/drawing/2014/main" id="{FC8E5A74-DB78-482D-8C69-9826474EDADB}"/>
              </a:ext>
            </a:extLst>
          </p:cNvPr>
          <p:cNvSpPr txBox="1">
            <a:spLocks noChangeArrowheads="1"/>
          </p:cNvSpPr>
          <p:nvPr/>
        </p:nvSpPr>
        <p:spPr bwMode="auto">
          <a:xfrm>
            <a:off x="3956709" y="1331573"/>
            <a:ext cx="3044592" cy="92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norm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eaLnBrk="1" hangingPunct="1"/>
            <a:r>
              <a:rPr lang="en-US" altLang="zh-TW" sz="4800" b="1" dirty="0">
                <a:solidFill>
                  <a:schemeClr val="accent1"/>
                </a:solidFill>
                <a:latin typeface="Source Han Sans TC"/>
                <a:ea typeface="Source Han Sans TC"/>
                <a:sym typeface="Source Han Sans K Medium" panose="020B0600000000000000" pitchFamily="34" charset="-128"/>
              </a:rPr>
              <a:t>MEME49-Group2</a:t>
            </a:r>
            <a:endParaRPr lang="zh-CN" altLang="en-US" sz="4800" b="1" dirty="0">
              <a:solidFill>
                <a:schemeClr val="accent1"/>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pic>
        <p:nvPicPr>
          <p:cNvPr id="4" name="图片 3">
            <a:extLst>
              <a:ext uri="{FF2B5EF4-FFF2-40B4-BE49-F238E27FC236}">
                <a16:creationId xmlns:a16="http://schemas.microsoft.com/office/drawing/2014/main" id="{3904FAA6-F3B7-4401-BB04-851BB1CA62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679" y="225204"/>
            <a:ext cx="5145088" cy="5145088"/>
          </a:xfrm>
          <a:prstGeom prst="rect">
            <a:avLst/>
          </a:prstGeom>
        </p:spPr>
      </p:pic>
    </p:spTree>
    <p:extLst>
      <p:ext uri="{BB962C8B-B14F-4D97-AF65-F5344CB8AC3E}">
        <p14:creationId xmlns:p14="http://schemas.microsoft.com/office/powerpoint/2010/main" val="3755824366"/>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4412474"/>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5">
            <a:extLst>
              <a:ext uri="{FF2B5EF4-FFF2-40B4-BE49-F238E27FC236}">
                <a16:creationId xmlns:a16="http://schemas.microsoft.com/office/drawing/2014/main" id="{3C24CA4B-2FC0-4FF2-A8EF-C72F486D749F}"/>
              </a:ext>
            </a:extLst>
          </p:cNvPr>
          <p:cNvSpPr txBox="1">
            <a:spLocks noChangeArrowheads="1"/>
          </p:cNvSpPr>
          <p:nvPr/>
        </p:nvSpPr>
        <p:spPr bwMode="auto">
          <a:xfrm>
            <a:off x="4489186" y="2766849"/>
            <a:ext cx="3671833" cy="1317471"/>
          </a:xfrm>
          <a:prstGeom prst="rect">
            <a:avLst/>
          </a:prstGeom>
          <a:noFill/>
          <a:ln w="9525">
            <a:noFill/>
            <a:miter lim="8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defPPr>
              <a:defRPr lang="en-US"/>
            </a:defPPr>
            <a:lvl1pPr lvl="0" algn="l">
              <a:lnSpc>
                <a:spcPct val="120000"/>
              </a:lnSpc>
              <a:defRPr sz="1200" b="0" kern="0">
                <a:solidFill>
                  <a:schemeClr val="accent3">
                    <a:lumMod val="50000"/>
                  </a:schemeClr>
                </a:solidFill>
                <a:latin typeface="微软雅黑" pitchFamily="34" charset="-122"/>
                <a:ea typeface="微软雅黑" pitchFamily="34" charset="-122"/>
              </a:defRPr>
            </a:lvl1pPr>
          </a:lstStyle>
          <a:p>
            <a:pPr>
              <a:lnSpc>
                <a:spcPct val="120000"/>
              </a:lnSpc>
            </a:pPr>
            <a:r>
              <a:rPr lang="zh-TW" altLang="en-US" sz="2400" dirty="0">
                <a:solidFill>
                  <a:schemeClr val="tx1">
                    <a:lumMod val="50000"/>
                    <a:lumOff val="50000"/>
                  </a:schemeClr>
                </a:solidFill>
                <a:latin typeface="Source Han Sans TC"/>
                <a:ea typeface="Source Han Sans TC"/>
                <a:sym typeface="Source Han Sans K Medium" panose="020B0600000000000000" pitchFamily="34" charset="-128"/>
              </a:rPr>
              <a:t>智慧冰箱系統</a:t>
            </a:r>
            <a:endParaRPr lang="en-US" altLang="zh-TW" sz="2400" dirty="0">
              <a:solidFill>
                <a:schemeClr val="tx1">
                  <a:lumMod val="50000"/>
                  <a:lumOff val="50000"/>
                </a:schemeClr>
              </a:solidFill>
              <a:latin typeface="Source Han Sans TC"/>
              <a:ea typeface="Source Han Sans TC"/>
              <a:sym typeface="Source Han Sans K Medium" panose="020B0600000000000000" pitchFamily="34" charset="-128"/>
            </a:endParaRPr>
          </a:p>
          <a:p>
            <a:pPr>
              <a:lnSpc>
                <a:spcPct val="120000"/>
              </a:lnSpc>
            </a:pPr>
            <a:r>
              <a:rPr lang="zh-TW" altLang="en-US" sz="2400" dirty="0">
                <a:solidFill>
                  <a:schemeClr val="tx1">
                    <a:lumMod val="50000"/>
                    <a:lumOff val="50000"/>
                  </a:schemeClr>
                </a:solidFill>
                <a:latin typeface="Source Han Sans TC"/>
                <a:ea typeface="Source Han Sans TC"/>
                <a:sym typeface="Source Han Sans K Medium" panose="020B0600000000000000" pitchFamily="34" charset="-128"/>
              </a:rPr>
              <a:t>設計</a:t>
            </a:r>
            <a:r>
              <a:rPr lang="en-US" altLang="zh-TW" sz="2400" dirty="0">
                <a:solidFill>
                  <a:schemeClr val="tx1">
                    <a:lumMod val="50000"/>
                    <a:lumOff val="50000"/>
                  </a:schemeClr>
                </a:solidFill>
                <a:latin typeface="Source Han Sans TC"/>
                <a:ea typeface="Source Han Sans TC"/>
                <a:sym typeface="Source Han Sans K Medium" panose="020B0600000000000000" pitchFamily="34" charset="-128"/>
              </a:rPr>
              <a:t>:</a:t>
            </a:r>
            <a:r>
              <a:rPr lang="zh-TW" altLang="en-US" sz="2400" dirty="0">
                <a:solidFill>
                  <a:schemeClr val="tx1">
                    <a:lumMod val="50000"/>
                    <a:lumOff val="50000"/>
                  </a:schemeClr>
                </a:solidFill>
                <a:latin typeface="Source Han Sans TC"/>
                <a:ea typeface="Source Han Sans TC"/>
                <a:sym typeface="Source Han Sans K Medium" panose="020B0600000000000000" pitchFamily="34" charset="-128"/>
              </a:rPr>
              <a:t> 詹家瑋</a:t>
            </a:r>
            <a:endParaRPr lang="zh-TW" altLang="zh-TW" sz="2400" dirty="0">
              <a:solidFill>
                <a:schemeClr val="tx1">
                  <a:lumMod val="50000"/>
                  <a:lumOff val="50000"/>
                </a:schemeClr>
              </a:solidFill>
              <a:latin typeface="Source Han Sans TC"/>
              <a:ea typeface="Source Han Sans TC"/>
              <a:sym typeface="Source Han Sans K Medium" panose="020B0600000000000000" pitchFamily="34" charset="-128"/>
            </a:endParaRPr>
          </a:p>
        </p:txBody>
      </p:sp>
      <p:sp>
        <p:nvSpPr>
          <p:cNvPr id="11" name="MH_SubTitle_1">
            <a:extLst>
              <a:ext uri="{FF2B5EF4-FFF2-40B4-BE49-F238E27FC236}">
                <a16:creationId xmlns:a16="http://schemas.microsoft.com/office/drawing/2014/main" id="{03BE4C68-E22C-4D95-AAF6-25828293DC17}"/>
              </a:ext>
            </a:extLst>
          </p:cNvPr>
          <p:cNvSpPr/>
          <p:nvPr>
            <p:custDataLst>
              <p:tags r:id="rId1"/>
            </p:custDataLst>
          </p:nvPr>
        </p:nvSpPr>
        <p:spPr>
          <a:xfrm>
            <a:off x="4511109" y="2162357"/>
            <a:ext cx="2978530" cy="428255"/>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1260428 w 4508453"/>
              <a:gd name="connsiteY3" fmla="*/ 88141 h 969560"/>
              <a:gd name="connsiteX4" fmla="*/ 1260428 w 4508453"/>
              <a:gd name="connsiteY4" fmla="*/ 890894 h 969560"/>
              <a:gd name="connsiteX5" fmla="*/ 3969982 w 4508453"/>
              <a:gd name="connsiteY5" fmla="*/ 890894 h 969560"/>
              <a:gd name="connsiteX6" fmla="*/ 4411496 w 4508453"/>
              <a:gd name="connsiteY6" fmla="*/ 489518 h 969560"/>
              <a:gd name="connsiteX7" fmla="*/ 4411497 w 4508453"/>
              <a:gd name="connsiteY7" fmla="*/ 489518 h 969560"/>
              <a:gd name="connsiteX8" fmla="*/ 3969983 w 4508453"/>
              <a:gd name="connsiteY8" fmla="*/ 88141 h 969560"/>
              <a:gd name="connsiteX9" fmla="*/ 484780 w 4508453"/>
              <a:gd name="connsiteY9" fmla="*/ 0 h 969560"/>
              <a:gd name="connsiteX10" fmla="*/ 4023673 w 4508453"/>
              <a:gd name="connsiteY10" fmla="*/ 0 h 969560"/>
              <a:gd name="connsiteX11" fmla="*/ 4508453 w 4508453"/>
              <a:gd name="connsiteY11" fmla="*/ 484780 h 969560"/>
              <a:gd name="connsiteX12" fmla="*/ 4508452 w 4508453"/>
              <a:gd name="connsiteY12" fmla="*/ 484780 h 969560"/>
              <a:gd name="connsiteX13" fmla="*/ 4023672 w 4508453"/>
              <a:gd name="connsiteY13" fmla="*/ 969560 h 969560"/>
              <a:gd name="connsiteX14" fmla="*/ 484780 w 4508453"/>
              <a:gd name="connsiteY14" fmla="*/ 969559 h 969560"/>
              <a:gd name="connsiteX15" fmla="*/ 9849 w 4508453"/>
              <a:gd name="connsiteY15" fmla="*/ 582479 h 969560"/>
              <a:gd name="connsiteX16" fmla="*/ 0 w 4508453"/>
              <a:gd name="connsiteY16" fmla="*/ 484780 h 969560"/>
              <a:gd name="connsiteX17" fmla="*/ 9849 w 4508453"/>
              <a:gd name="connsiteY17" fmla="*/ 387080 h 969560"/>
              <a:gd name="connsiteX18" fmla="*/ 484780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1260428" y="88141"/>
                </a:moveTo>
                <a:lnTo>
                  <a:pt x="1260428" y="890894"/>
                </a:lnTo>
                <a:lnTo>
                  <a:pt x="3969982" y="890894"/>
                </a:lnTo>
                <a:cubicBezTo>
                  <a:pt x="4213824" y="890894"/>
                  <a:pt x="4411496" y="711192"/>
                  <a:pt x="4411496" y="489518"/>
                </a:cubicBezTo>
                <a:lnTo>
                  <a:pt x="4411497" y="489518"/>
                </a:lnTo>
                <a:cubicBezTo>
                  <a:pt x="4411497" y="267843"/>
                  <a:pt x="4213825" y="88141"/>
                  <a:pt x="3969983" y="88141"/>
                </a:cubicBezTo>
                <a:close/>
                <a:moveTo>
                  <a:pt x="484780" y="0"/>
                </a:moveTo>
                <a:lnTo>
                  <a:pt x="4023673" y="0"/>
                </a:lnTo>
                <a:cubicBezTo>
                  <a:pt x="4291410" y="0"/>
                  <a:pt x="4508453" y="217043"/>
                  <a:pt x="4508453" y="484780"/>
                </a:cubicBezTo>
                <a:lnTo>
                  <a:pt x="4508452" y="484780"/>
                </a:lnTo>
                <a:cubicBezTo>
                  <a:pt x="4508452" y="752517"/>
                  <a:pt x="4291409" y="969560"/>
                  <a:pt x="4023672" y="969560"/>
                </a:cubicBezTo>
                <a:lnTo>
                  <a:pt x="484780" y="969559"/>
                </a:lnTo>
                <a:cubicBezTo>
                  <a:pt x="250510" y="969559"/>
                  <a:pt x="55053" y="803386"/>
                  <a:pt x="9849" y="582479"/>
                </a:cubicBezTo>
                <a:lnTo>
                  <a:pt x="0" y="484780"/>
                </a:lnTo>
                <a:lnTo>
                  <a:pt x="9849" y="387080"/>
                </a:lnTo>
                <a:cubicBezTo>
                  <a:pt x="55053" y="166174"/>
                  <a:pt x="250510" y="0"/>
                  <a:pt x="484780" y="0"/>
                </a:cubicBezTo>
                <a:close/>
              </a:path>
            </a:pathLst>
          </a:custGeom>
          <a:solidFill>
            <a:schemeClr val="accent1"/>
          </a:solidFill>
          <a:ln w="25400" cap="flat" cmpd="sng" algn="ctr">
            <a:noFill/>
            <a:prstDash val="solid"/>
          </a:ln>
          <a:effectLst/>
        </p:spPr>
        <p:txBody>
          <a:bodyPr wrap="square" lIns="972922" tIns="0" rIns="0" bIns="0" rtlCol="0" anchor="ctr" anchorCtr="0">
            <a:normAutofit/>
          </a:bodyPr>
          <a:lstStyle/>
          <a:p>
            <a:pPr defTabSz="685869">
              <a:defRPr/>
            </a:pPr>
            <a:r>
              <a:rPr lang="zh-TW" altLang="en-US" sz="1400" b="1" dirty="0">
                <a:solidFill>
                  <a:schemeClr val="accent1"/>
                </a:solidFill>
                <a:latin typeface="Source Han Sans TC"/>
                <a:ea typeface="Source Han Sans K Medium" panose="020B0600000000000000" pitchFamily="34" charset="-128"/>
                <a:sym typeface="Source Han Sans K Medium" panose="020B0600000000000000" pitchFamily="34" charset="-128"/>
              </a:rPr>
              <a:t>智慧冰箱系統</a:t>
            </a:r>
            <a:r>
              <a:rPr lang="en-US" altLang="zh-TW" sz="1400" b="1" dirty="0">
                <a:solidFill>
                  <a:schemeClr val="accent1"/>
                </a:solidFill>
                <a:latin typeface="Source Han Sans TC"/>
                <a:ea typeface="Source Han Sans K Medium" panose="020B0600000000000000" pitchFamily="34" charset="-128"/>
                <a:sym typeface="Source Han Sans K Medium" panose="020B0600000000000000" pitchFamily="34" charset="-128"/>
              </a:rPr>
              <a:t>-</a:t>
            </a:r>
            <a:r>
              <a:rPr lang="zh-TW" altLang="en-US" sz="1400" b="1" dirty="0">
                <a:solidFill>
                  <a:schemeClr val="accent1"/>
                </a:solidFill>
                <a:latin typeface="Source Han Sans TC"/>
                <a:ea typeface="Source Han Sans K Medium" panose="020B0600000000000000" pitchFamily="34" charset="-128"/>
                <a:sym typeface="Source Han Sans K Medium" panose="020B0600000000000000" pitchFamily="34" charset="-128"/>
              </a:rPr>
              <a:t>詹家瑋</a:t>
            </a:r>
            <a:endParaRPr lang="zh-CN" altLang="en-US" sz="1400" kern="0" dirty="0">
              <a:solidFill>
                <a:schemeClr val="accent1"/>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12" name="MH_Other_1">
            <a:extLst>
              <a:ext uri="{FF2B5EF4-FFF2-40B4-BE49-F238E27FC236}">
                <a16:creationId xmlns:a16="http://schemas.microsoft.com/office/drawing/2014/main" id="{68BA08AA-6D46-4357-8B04-FB1A87DF93E9}"/>
              </a:ext>
            </a:extLst>
          </p:cNvPr>
          <p:cNvSpPr txBox="1"/>
          <p:nvPr>
            <p:custDataLst>
              <p:tags r:id="rId2"/>
            </p:custDataLst>
          </p:nvPr>
        </p:nvSpPr>
        <p:spPr>
          <a:xfrm flipH="1">
            <a:off x="4664453" y="2126353"/>
            <a:ext cx="601520" cy="492443"/>
          </a:xfrm>
          <a:prstGeom prst="rect">
            <a:avLst/>
          </a:prstGeom>
          <a:noFill/>
          <a:effectLst/>
        </p:spPr>
        <p:txBody>
          <a:bodyPr wrap="square" lIns="0" tIns="0" rIns="0" bIns="0" rtlCol="0" anchor="t" anchorCtr="0">
            <a:norm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zh-TW" altLang="zh-TW" sz="3200" b="0" dirty="0">
                <a:solidFill>
                  <a:srgbClr val="FFFFFF"/>
                </a:solidFill>
                <a:latin typeface="Source Han Sans TC"/>
                <a:ea typeface="Source Han Sans TC"/>
                <a:cs typeface="IrisUPC" pitchFamily="34" charset="-34"/>
                <a:sym typeface="Source Han Sans K Medium" panose="020B0600000000000000" pitchFamily="34" charset="-128"/>
              </a:rPr>
              <a:t>0</a:t>
            </a:r>
            <a:r>
              <a:rPr lang="en-US" altLang="zh-TW" sz="3200" b="0" dirty="0">
                <a:solidFill>
                  <a:srgbClr val="FFFFFF"/>
                </a:solidFill>
                <a:latin typeface="Source Han Sans TC"/>
                <a:ea typeface="Source Han Sans TC"/>
                <a:cs typeface="IrisUPC" pitchFamily="34" charset="-34"/>
                <a:sym typeface="Source Han Sans K Medium" panose="020B0600000000000000" pitchFamily="34" charset="-128"/>
              </a:rPr>
              <a:t>5</a:t>
            </a:r>
            <a:endParaRPr lang="zh-CN" altLang="en-US" sz="3200" b="0" dirty="0">
              <a:solidFill>
                <a:srgbClr val="FFFFFF"/>
              </a:solidFill>
              <a:latin typeface="Source Han Sans K Medium" panose="020B0600000000000000" pitchFamily="34" charset="-128"/>
              <a:ea typeface="Source Han Sans K Medium" panose="020B0600000000000000" pitchFamily="34" charset="-128"/>
              <a:cs typeface="IrisUPC" pitchFamily="34" charset="-34"/>
              <a:sym typeface="Source Han Sans K Medium" panose="020B0600000000000000" pitchFamily="34" charset="-128"/>
            </a:endParaRPr>
          </a:p>
        </p:txBody>
      </p:sp>
      <p:pic>
        <p:nvPicPr>
          <p:cNvPr id="6" name="图片 5">
            <a:extLst>
              <a:ext uri="{FF2B5EF4-FFF2-40B4-BE49-F238E27FC236}">
                <a16:creationId xmlns:a16="http://schemas.microsoft.com/office/drawing/2014/main" id="{47F25D82-E5D2-4BC2-AAC4-4422F8F543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088" y="225204"/>
            <a:ext cx="5145088" cy="5145088"/>
          </a:xfrm>
          <a:prstGeom prst="rect">
            <a:avLst/>
          </a:prstGeom>
        </p:spPr>
      </p:pic>
    </p:spTree>
    <p:extLst>
      <p:ext uri="{BB962C8B-B14F-4D97-AF65-F5344CB8AC3E}">
        <p14:creationId xmlns:p14="http://schemas.microsoft.com/office/powerpoint/2010/main" val="2424216187"/>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6819431"/>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5">
            <a:extLst>
              <a:ext uri="{FF2B5EF4-FFF2-40B4-BE49-F238E27FC236}">
                <a16:creationId xmlns:a16="http://schemas.microsoft.com/office/drawing/2014/main" id="{3C24CA4B-2FC0-4FF2-A8EF-C72F486D749F}"/>
              </a:ext>
            </a:extLst>
          </p:cNvPr>
          <p:cNvSpPr txBox="1">
            <a:spLocks noChangeArrowheads="1"/>
          </p:cNvSpPr>
          <p:nvPr/>
        </p:nvSpPr>
        <p:spPr bwMode="auto">
          <a:xfrm>
            <a:off x="4489186" y="2766849"/>
            <a:ext cx="3671833" cy="1317471"/>
          </a:xfrm>
          <a:prstGeom prst="rect">
            <a:avLst/>
          </a:prstGeom>
          <a:noFill/>
          <a:ln w="9525">
            <a:noFill/>
            <a:miter lim="8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defPPr>
              <a:defRPr lang="en-US"/>
            </a:defPPr>
            <a:lvl1pPr lvl="0" algn="l">
              <a:lnSpc>
                <a:spcPct val="120000"/>
              </a:lnSpc>
              <a:defRPr sz="1200" b="0" kern="0">
                <a:solidFill>
                  <a:schemeClr val="accent3">
                    <a:lumMod val="50000"/>
                  </a:schemeClr>
                </a:solidFill>
                <a:latin typeface="微软雅黑" pitchFamily="34" charset="-122"/>
                <a:ea typeface="微软雅黑" pitchFamily="34" charset="-122"/>
              </a:defRPr>
            </a:lvl1pPr>
          </a:lstStyle>
          <a:p>
            <a:pPr>
              <a:lnSpc>
                <a:spcPct val="120000"/>
              </a:lnSpc>
            </a:pPr>
            <a:r>
              <a:rPr lang="zh-TW" altLang="en-US" sz="2400" dirty="0">
                <a:solidFill>
                  <a:schemeClr val="tx1">
                    <a:lumMod val="50000"/>
                    <a:lumOff val="50000"/>
                  </a:schemeClr>
                </a:solidFill>
                <a:latin typeface="Source Han Sans TC"/>
                <a:ea typeface="Source Han Sans TC"/>
                <a:sym typeface="Source Han Sans K Medium" panose="020B0600000000000000" pitchFamily="34" charset="-128"/>
              </a:rPr>
              <a:t>瓦斯警報系統</a:t>
            </a:r>
            <a:endParaRPr lang="en-US" altLang="zh-TW" sz="2400" dirty="0">
              <a:solidFill>
                <a:schemeClr val="tx1">
                  <a:lumMod val="50000"/>
                  <a:lumOff val="50000"/>
                </a:schemeClr>
              </a:solidFill>
              <a:latin typeface="Source Han Sans TC"/>
              <a:ea typeface="Source Han Sans TC"/>
              <a:sym typeface="Source Han Sans K Medium" panose="020B0600000000000000" pitchFamily="34" charset="-128"/>
            </a:endParaRPr>
          </a:p>
          <a:p>
            <a:pPr>
              <a:lnSpc>
                <a:spcPct val="120000"/>
              </a:lnSpc>
            </a:pPr>
            <a:r>
              <a:rPr lang="zh-TW" altLang="en-US" sz="2400" dirty="0">
                <a:solidFill>
                  <a:schemeClr val="tx1">
                    <a:lumMod val="50000"/>
                    <a:lumOff val="50000"/>
                  </a:schemeClr>
                </a:solidFill>
                <a:latin typeface="Source Han Sans TC"/>
                <a:ea typeface="Source Han Sans TC"/>
                <a:sym typeface="Source Han Sans K Medium" panose="020B0600000000000000" pitchFamily="34" charset="-128"/>
              </a:rPr>
              <a:t>設計</a:t>
            </a:r>
            <a:r>
              <a:rPr lang="en-US" altLang="zh-TW" sz="2400" dirty="0">
                <a:solidFill>
                  <a:schemeClr val="tx1">
                    <a:lumMod val="50000"/>
                    <a:lumOff val="50000"/>
                  </a:schemeClr>
                </a:solidFill>
                <a:latin typeface="Source Han Sans TC"/>
                <a:ea typeface="Source Han Sans TC"/>
                <a:sym typeface="Source Han Sans K Medium" panose="020B0600000000000000" pitchFamily="34" charset="-128"/>
              </a:rPr>
              <a:t>:</a:t>
            </a:r>
            <a:r>
              <a:rPr lang="zh-TW" altLang="en-US" sz="2400" dirty="0">
                <a:solidFill>
                  <a:schemeClr val="tx1">
                    <a:lumMod val="50000"/>
                    <a:lumOff val="50000"/>
                  </a:schemeClr>
                </a:solidFill>
                <a:latin typeface="Source Han Sans TC"/>
                <a:ea typeface="Source Han Sans TC"/>
                <a:sym typeface="Source Han Sans K Medium" panose="020B0600000000000000" pitchFamily="34" charset="-128"/>
              </a:rPr>
              <a:t> 陳品翰</a:t>
            </a:r>
            <a:endParaRPr lang="zh-TW" altLang="zh-TW" sz="2400" dirty="0">
              <a:solidFill>
                <a:schemeClr val="tx1">
                  <a:lumMod val="50000"/>
                  <a:lumOff val="50000"/>
                </a:schemeClr>
              </a:solidFill>
              <a:latin typeface="Source Han Sans TC"/>
              <a:ea typeface="Source Han Sans TC"/>
              <a:sym typeface="Source Han Sans K Medium" panose="020B0600000000000000" pitchFamily="34" charset="-128"/>
            </a:endParaRPr>
          </a:p>
        </p:txBody>
      </p:sp>
      <p:sp>
        <p:nvSpPr>
          <p:cNvPr id="11" name="MH_SubTitle_1">
            <a:extLst>
              <a:ext uri="{FF2B5EF4-FFF2-40B4-BE49-F238E27FC236}">
                <a16:creationId xmlns:a16="http://schemas.microsoft.com/office/drawing/2014/main" id="{03BE4C68-E22C-4D95-AAF6-25828293DC17}"/>
              </a:ext>
            </a:extLst>
          </p:cNvPr>
          <p:cNvSpPr/>
          <p:nvPr>
            <p:custDataLst>
              <p:tags r:id="rId1"/>
            </p:custDataLst>
          </p:nvPr>
        </p:nvSpPr>
        <p:spPr>
          <a:xfrm>
            <a:off x="4511109" y="2162357"/>
            <a:ext cx="2978530" cy="428255"/>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1260428 w 4508453"/>
              <a:gd name="connsiteY3" fmla="*/ 88141 h 969560"/>
              <a:gd name="connsiteX4" fmla="*/ 1260428 w 4508453"/>
              <a:gd name="connsiteY4" fmla="*/ 890894 h 969560"/>
              <a:gd name="connsiteX5" fmla="*/ 3969982 w 4508453"/>
              <a:gd name="connsiteY5" fmla="*/ 890894 h 969560"/>
              <a:gd name="connsiteX6" fmla="*/ 4411496 w 4508453"/>
              <a:gd name="connsiteY6" fmla="*/ 489518 h 969560"/>
              <a:gd name="connsiteX7" fmla="*/ 4411497 w 4508453"/>
              <a:gd name="connsiteY7" fmla="*/ 489518 h 969560"/>
              <a:gd name="connsiteX8" fmla="*/ 3969983 w 4508453"/>
              <a:gd name="connsiteY8" fmla="*/ 88141 h 969560"/>
              <a:gd name="connsiteX9" fmla="*/ 484780 w 4508453"/>
              <a:gd name="connsiteY9" fmla="*/ 0 h 969560"/>
              <a:gd name="connsiteX10" fmla="*/ 4023673 w 4508453"/>
              <a:gd name="connsiteY10" fmla="*/ 0 h 969560"/>
              <a:gd name="connsiteX11" fmla="*/ 4508453 w 4508453"/>
              <a:gd name="connsiteY11" fmla="*/ 484780 h 969560"/>
              <a:gd name="connsiteX12" fmla="*/ 4508452 w 4508453"/>
              <a:gd name="connsiteY12" fmla="*/ 484780 h 969560"/>
              <a:gd name="connsiteX13" fmla="*/ 4023672 w 4508453"/>
              <a:gd name="connsiteY13" fmla="*/ 969560 h 969560"/>
              <a:gd name="connsiteX14" fmla="*/ 484780 w 4508453"/>
              <a:gd name="connsiteY14" fmla="*/ 969559 h 969560"/>
              <a:gd name="connsiteX15" fmla="*/ 9849 w 4508453"/>
              <a:gd name="connsiteY15" fmla="*/ 582479 h 969560"/>
              <a:gd name="connsiteX16" fmla="*/ 0 w 4508453"/>
              <a:gd name="connsiteY16" fmla="*/ 484780 h 969560"/>
              <a:gd name="connsiteX17" fmla="*/ 9849 w 4508453"/>
              <a:gd name="connsiteY17" fmla="*/ 387080 h 969560"/>
              <a:gd name="connsiteX18" fmla="*/ 484780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1260428" y="88141"/>
                </a:moveTo>
                <a:lnTo>
                  <a:pt x="1260428" y="890894"/>
                </a:lnTo>
                <a:lnTo>
                  <a:pt x="3969982" y="890894"/>
                </a:lnTo>
                <a:cubicBezTo>
                  <a:pt x="4213824" y="890894"/>
                  <a:pt x="4411496" y="711192"/>
                  <a:pt x="4411496" y="489518"/>
                </a:cubicBezTo>
                <a:lnTo>
                  <a:pt x="4411497" y="489518"/>
                </a:lnTo>
                <a:cubicBezTo>
                  <a:pt x="4411497" y="267843"/>
                  <a:pt x="4213825" y="88141"/>
                  <a:pt x="3969983" y="88141"/>
                </a:cubicBezTo>
                <a:close/>
                <a:moveTo>
                  <a:pt x="484780" y="0"/>
                </a:moveTo>
                <a:lnTo>
                  <a:pt x="4023673" y="0"/>
                </a:lnTo>
                <a:cubicBezTo>
                  <a:pt x="4291410" y="0"/>
                  <a:pt x="4508453" y="217043"/>
                  <a:pt x="4508453" y="484780"/>
                </a:cubicBezTo>
                <a:lnTo>
                  <a:pt x="4508452" y="484780"/>
                </a:lnTo>
                <a:cubicBezTo>
                  <a:pt x="4508452" y="752517"/>
                  <a:pt x="4291409" y="969560"/>
                  <a:pt x="4023672" y="969560"/>
                </a:cubicBezTo>
                <a:lnTo>
                  <a:pt x="484780" y="969559"/>
                </a:lnTo>
                <a:cubicBezTo>
                  <a:pt x="250510" y="969559"/>
                  <a:pt x="55053" y="803386"/>
                  <a:pt x="9849" y="582479"/>
                </a:cubicBezTo>
                <a:lnTo>
                  <a:pt x="0" y="484780"/>
                </a:lnTo>
                <a:lnTo>
                  <a:pt x="9849" y="387080"/>
                </a:lnTo>
                <a:cubicBezTo>
                  <a:pt x="55053" y="166174"/>
                  <a:pt x="250510" y="0"/>
                  <a:pt x="484780" y="0"/>
                </a:cubicBezTo>
                <a:close/>
              </a:path>
            </a:pathLst>
          </a:custGeom>
          <a:solidFill>
            <a:schemeClr val="accent1"/>
          </a:solidFill>
          <a:ln w="25400" cap="flat" cmpd="sng" algn="ctr">
            <a:noFill/>
            <a:prstDash val="solid"/>
          </a:ln>
          <a:effectLst/>
        </p:spPr>
        <p:txBody>
          <a:bodyPr wrap="square" lIns="972922" tIns="0" rIns="0" bIns="0" rtlCol="0" anchor="ctr" anchorCtr="0">
            <a:normAutofit/>
          </a:bodyPr>
          <a:lstStyle/>
          <a:p>
            <a:pPr defTabSz="685869">
              <a:defRPr/>
            </a:pPr>
            <a:r>
              <a:rPr lang="zh-TW" altLang="en-US" sz="1400" b="1" dirty="0">
                <a:solidFill>
                  <a:schemeClr val="accent1"/>
                </a:solidFill>
                <a:latin typeface="Source Han Sans TC"/>
                <a:ea typeface="Source Han Sans K Medium" panose="020B0600000000000000" pitchFamily="34" charset="-128"/>
                <a:sym typeface="Source Han Sans K Medium" panose="020B0600000000000000" pitchFamily="34" charset="-128"/>
              </a:rPr>
              <a:t>瓦斯警報系統</a:t>
            </a:r>
            <a:r>
              <a:rPr lang="en-US" altLang="zh-TW" sz="1400" b="1" dirty="0">
                <a:solidFill>
                  <a:schemeClr val="accent1"/>
                </a:solidFill>
                <a:latin typeface="Source Han Sans TC"/>
                <a:ea typeface="Source Han Sans K Medium" panose="020B0600000000000000" pitchFamily="34" charset="-128"/>
                <a:sym typeface="Source Han Sans K Medium" panose="020B0600000000000000" pitchFamily="34" charset="-128"/>
              </a:rPr>
              <a:t>-</a:t>
            </a:r>
            <a:r>
              <a:rPr lang="zh-TW" altLang="en-US" sz="1400" b="1" dirty="0">
                <a:solidFill>
                  <a:schemeClr val="accent1"/>
                </a:solidFill>
                <a:latin typeface="Source Han Sans TC"/>
                <a:ea typeface="Source Han Sans K Medium" panose="020B0600000000000000" pitchFamily="34" charset="-128"/>
                <a:sym typeface="Source Han Sans K Medium" panose="020B0600000000000000" pitchFamily="34" charset="-128"/>
              </a:rPr>
              <a:t>陳品翰</a:t>
            </a:r>
            <a:endParaRPr lang="zh-CN" altLang="en-US" sz="1400" kern="0" dirty="0">
              <a:solidFill>
                <a:schemeClr val="accent1"/>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12" name="MH_Other_1">
            <a:extLst>
              <a:ext uri="{FF2B5EF4-FFF2-40B4-BE49-F238E27FC236}">
                <a16:creationId xmlns:a16="http://schemas.microsoft.com/office/drawing/2014/main" id="{68BA08AA-6D46-4357-8B04-FB1A87DF93E9}"/>
              </a:ext>
            </a:extLst>
          </p:cNvPr>
          <p:cNvSpPr txBox="1"/>
          <p:nvPr>
            <p:custDataLst>
              <p:tags r:id="rId2"/>
            </p:custDataLst>
          </p:nvPr>
        </p:nvSpPr>
        <p:spPr>
          <a:xfrm flipH="1">
            <a:off x="4664453" y="2126353"/>
            <a:ext cx="601520" cy="492443"/>
          </a:xfrm>
          <a:prstGeom prst="rect">
            <a:avLst/>
          </a:prstGeom>
          <a:noFill/>
          <a:effectLst/>
        </p:spPr>
        <p:txBody>
          <a:bodyPr wrap="square" lIns="0" tIns="0" rIns="0" bIns="0" rtlCol="0" anchor="t" anchorCtr="0">
            <a:norm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zh-TW" altLang="zh-TW" sz="3200" b="0" dirty="0">
                <a:solidFill>
                  <a:srgbClr val="FFFFFF"/>
                </a:solidFill>
                <a:latin typeface="Source Han Sans TC"/>
                <a:ea typeface="Source Han Sans TC"/>
                <a:cs typeface="IrisUPC" pitchFamily="34" charset="-34"/>
                <a:sym typeface="Source Han Sans K Medium" panose="020B0600000000000000" pitchFamily="34" charset="-128"/>
              </a:rPr>
              <a:t>0</a:t>
            </a:r>
            <a:r>
              <a:rPr lang="en-US" altLang="zh-TW" sz="3200" b="0" dirty="0">
                <a:solidFill>
                  <a:srgbClr val="FFFFFF"/>
                </a:solidFill>
                <a:latin typeface="Source Han Sans TC"/>
                <a:ea typeface="Source Han Sans TC"/>
                <a:cs typeface="IrisUPC" pitchFamily="34" charset="-34"/>
                <a:sym typeface="Source Han Sans K Medium" panose="020B0600000000000000" pitchFamily="34" charset="-128"/>
              </a:rPr>
              <a:t>6</a:t>
            </a:r>
            <a:endParaRPr lang="zh-CN" altLang="en-US" sz="3200" b="0" dirty="0">
              <a:solidFill>
                <a:srgbClr val="FFFFFF"/>
              </a:solidFill>
              <a:latin typeface="Source Han Sans K Medium" panose="020B0600000000000000" pitchFamily="34" charset="-128"/>
              <a:ea typeface="Source Han Sans K Medium" panose="020B0600000000000000" pitchFamily="34" charset="-128"/>
              <a:cs typeface="IrisUPC" pitchFamily="34" charset="-34"/>
              <a:sym typeface="Source Han Sans K Medium" panose="020B0600000000000000" pitchFamily="34" charset="-128"/>
            </a:endParaRPr>
          </a:p>
        </p:txBody>
      </p:sp>
      <p:pic>
        <p:nvPicPr>
          <p:cNvPr id="6" name="图片 5">
            <a:extLst>
              <a:ext uri="{FF2B5EF4-FFF2-40B4-BE49-F238E27FC236}">
                <a16:creationId xmlns:a16="http://schemas.microsoft.com/office/drawing/2014/main" id="{47F25D82-E5D2-4BC2-AAC4-4422F8F543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088" y="225204"/>
            <a:ext cx="5145088" cy="5145088"/>
          </a:xfrm>
          <a:prstGeom prst="rect">
            <a:avLst/>
          </a:prstGeom>
        </p:spPr>
      </p:pic>
    </p:spTree>
    <p:extLst>
      <p:ext uri="{BB962C8B-B14F-4D97-AF65-F5344CB8AC3E}">
        <p14:creationId xmlns:p14="http://schemas.microsoft.com/office/powerpoint/2010/main" val="1645039983"/>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641293"/>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59">
            <a:extLst>
              <a:ext uri="{FF2B5EF4-FFF2-40B4-BE49-F238E27FC236}">
                <a16:creationId xmlns:a16="http://schemas.microsoft.com/office/drawing/2014/main" id="{F01D2BD3-A445-47A7-A428-4B6136A7FC41}"/>
              </a:ext>
            </a:extLst>
          </p:cNvPr>
          <p:cNvSpPr txBox="1">
            <a:spLocks noChangeArrowheads="1"/>
          </p:cNvSpPr>
          <p:nvPr/>
        </p:nvSpPr>
        <p:spPr bwMode="auto">
          <a:xfrm>
            <a:off x="3956709" y="2229213"/>
            <a:ext cx="4699808" cy="769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norm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a:defRPr/>
            </a:pPr>
            <a:r>
              <a:rPr lang="zh-TW" altLang="zh-TW" sz="4400">
                <a:solidFill>
                  <a:schemeClr val="tx1">
                    <a:lumMod val="65000"/>
                    <a:lumOff val="35000"/>
                  </a:schemeClr>
                </a:solidFill>
                <a:latin typeface="Source Han Sans TC"/>
                <a:ea typeface="Source Han Sans TC"/>
                <a:sym typeface="Source Han Sans K Medium" panose="020B0600000000000000" pitchFamily="34" charset="-128"/>
              </a:rPr>
              <a:t>演講完畢謝謝觀看</a:t>
            </a:r>
          </a:p>
        </p:txBody>
      </p:sp>
      <p:sp>
        <p:nvSpPr>
          <p:cNvPr id="14" name="TextBox 59">
            <a:extLst>
              <a:ext uri="{FF2B5EF4-FFF2-40B4-BE49-F238E27FC236}">
                <a16:creationId xmlns:a16="http://schemas.microsoft.com/office/drawing/2014/main" id="{FC8E5A74-DB78-482D-8C69-9826474EDADB}"/>
              </a:ext>
            </a:extLst>
          </p:cNvPr>
          <p:cNvSpPr txBox="1">
            <a:spLocks noChangeArrowheads="1"/>
          </p:cNvSpPr>
          <p:nvPr/>
        </p:nvSpPr>
        <p:spPr bwMode="auto">
          <a:xfrm>
            <a:off x="3956709" y="1331573"/>
            <a:ext cx="1870634" cy="92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norm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r>
              <a:rPr lang="en-US" altLang="zh-TW" sz="5400" b="1" dirty="0">
                <a:solidFill>
                  <a:schemeClr val="accent1"/>
                </a:solidFill>
                <a:latin typeface="Source Han Sans TC"/>
                <a:ea typeface="Source Han Sans TC"/>
                <a:sym typeface="Source Han Sans K Medium" panose="020B0600000000000000" pitchFamily="34" charset="-128"/>
              </a:rPr>
              <a:t>MEME49-Group2</a:t>
            </a:r>
            <a:endParaRPr lang="zh-CN" altLang="en-US" sz="5400" b="1" dirty="0">
              <a:solidFill>
                <a:schemeClr val="accent1"/>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pic>
        <p:nvPicPr>
          <p:cNvPr id="7" name="图片 6">
            <a:extLst>
              <a:ext uri="{FF2B5EF4-FFF2-40B4-BE49-F238E27FC236}">
                <a16:creationId xmlns:a16="http://schemas.microsoft.com/office/drawing/2014/main" id="{87C2BD51-9192-448C-96D9-6AEA5266F8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088" y="225204"/>
            <a:ext cx="5145088" cy="5145088"/>
          </a:xfrm>
          <a:prstGeom prst="rect">
            <a:avLst/>
          </a:prstGeom>
        </p:spPr>
      </p:pic>
    </p:spTree>
    <p:extLst>
      <p:ext uri="{BB962C8B-B14F-4D97-AF65-F5344CB8AC3E}">
        <p14:creationId xmlns:p14="http://schemas.microsoft.com/office/powerpoint/2010/main" val="32353185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p159="http://schemas.microsoft.com/office/powerpoint/2015/09/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12" presetClass="entr" presetSubtype="4" fill="hold" grpId="0" nodeType="afterEffect">
                                  <p:stCondLst>
                                    <p:cond delay="0"/>
                                  </p:stCondLst>
                                  <p:iterate type="lt">
                                    <p:tmPct val="10000"/>
                                  </p:iterate>
                                  <p:childTnLst>
                                    <p:set>
                                      <p:cBhvr>
                                        <p:cTn id="12" dur="1" fill="hold">
                                          <p:stCondLst>
                                            <p:cond delay="0"/>
                                          </p:stCondLst>
                                        </p:cTn>
                                        <p:tgtEl>
                                          <p:spTgt spid="8"/>
                                        </p:tgtEl>
                                        <p:attrNameLst>
                                          <p:attrName>style.visibility</p:attrName>
                                        </p:attrNameLst>
                                      </p:cBhvr>
                                      <p:to>
                                        <p:strVal val="visible"/>
                                      </p:to>
                                    </p:set>
                                    <p:anim calcmode="lin" valueType="num">
                                      <p:cBhvr additive="base">
                                        <p:cTn id="13" dur="750"/>
                                        <p:tgtEl>
                                          <p:spTgt spid="8"/>
                                        </p:tgtEl>
                                        <p:attrNameLst>
                                          <p:attrName>ppt_y</p:attrName>
                                        </p:attrNameLst>
                                      </p:cBhvr>
                                      <p:tavLst>
                                        <p:tav tm="0">
                                          <p:val>
                                            <p:strVal val="#ppt_y+#ppt_h*1.125000"/>
                                          </p:val>
                                        </p:tav>
                                        <p:tav tm="100000">
                                          <p:val>
                                            <p:strVal val="#ppt_y"/>
                                          </p:val>
                                        </p:tav>
                                      </p:tavLst>
                                    </p:anim>
                                    <p:animEffect transition="in" filter="wipe(up)">
                                      <p:cBhvr>
                                        <p:cTn id="14"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 name="TextBox 68"/>
          <p:cNvSpPr txBox="1"/>
          <p:nvPr/>
        </p:nvSpPr>
        <p:spPr>
          <a:xfrm>
            <a:off x="1509235" y="4337185"/>
            <a:ext cx="6128085" cy="274320"/>
          </a:xfrm>
          <a:prstGeom prst="rect">
            <a:avLst/>
          </a:prstGeom>
          <a:noFill/>
        </p:spPr>
        <p:txBody>
          <a:bodyPr wrap="square" lIns="0" tIns="0" rIns="0" bIns="0" rtlCol="0">
            <a:normAutofit/>
          </a:bodyPr>
          <a:lstStyle/>
          <a:p>
            <a:pPr algn="just"/>
            <a:r>
              <a:rPr lang="zh-TW" altLang="zh-TW" sz="900">
                <a:solidFill>
                  <a:schemeClr val="tx1">
                    <a:lumMod val="50000"/>
                    <a:lumOff val="50000"/>
                  </a:schemeClr>
                </a:solidFill>
                <a:latin typeface="Source Han Sans TC"/>
                <a:ea typeface="Source Han Sans TC"/>
                <a:sym typeface="Source Han Sans K Medium" panose="020B0600000000000000" pitchFamily="34" charset="-128"/>
              </a:rPr>
              <a:t>點選輸入簡單文字解說，解說文字盡量概括精煉，不用多餘的文字修飾，簡潔精準的解說所提煉的核心概念。點選輸入簡單文字解說，解說文字盡量概括精煉，不用多餘的文字修飾，簡潔精準的解說所提煉的核心概念。</a:t>
            </a:r>
          </a:p>
        </p:txBody>
      </p:sp>
      <p:sp>
        <p:nvSpPr>
          <p:cNvPr id="70" name="TextBox 69"/>
          <p:cNvSpPr txBox="1"/>
          <p:nvPr/>
        </p:nvSpPr>
        <p:spPr>
          <a:xfrm>
            <a:off x="3852550" y="4010511"/>
            <a:ext cx="1871578" cy="182880"/>
          </a:xfrm>
          <a:prstGeom prst="rect">
            <a:avLst/>
          </a:prstGeom>
          <a:noFill/>
        </p:spPr>
        <p:txBody>
          <a:bodyPr wrap="square" lIns="0" tIns="0" rIns="0" bIns="0" rtlCol="0">
            <a:normAutofit/>
          </a:bodyPr>
          <a:lstStyle/>
          <a:p>
            <a:r>
              <a:rPr lang="zh-TW" altLang="zh-TW" sz="1200">
                <a:solidFill>
                  <a:schemeClr val="tx1">
                    <a:lumMod val="75000"/>
                    <a:lumOff val="25000"/>
                  </a:schemeClr>
                </a:solidFill>
                <a:latin typeface="Source Han Sans TC"/>
                <a:ea typeface="Source Han Sans TC"/>
                <a:sym typeface="Source Han Sans K Medium" panose="020B0600000000000000" pitchFamily="34" charset="-128"/>
              </a:rPr>
              <a:t>按一下新增標題內</a:t>
            </a:r>
          </a:p>
        </p:txBody>
      </p:sp>
      <p:sp>
        <p:nvSpPr>
          <p:cNvPr id="85" name="Oval 12"/>
          <p:cNvSpPr/>
          <p:nvPr/>
        </p:nvSpPr>
        <p:spPr>
          <a:xfrm>
            <a:off x="1487725" y="1456420"/>
            <a:ext cx="1179602" cy="1179966"/>
          </a:xfrm>
          <a:prstGeom prst="ellipse">
            <a:avLst/>
          </a:prstGeom>
          <a:noFill/>
          <a:ln w="101600" cap="rnd" cmpd="sng">
            <a:solidFill>
              <a:schemeClr val="bg1">
                <a:lumMod val="85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zh-CN" altLang="zh-CN" sz="1010">
              <a:solidFill>
                <a:srgbClr val="FFFFFF"/>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86" name="Oval 13"/>
          <p:cNvSpPr/>
          <p:nvPr/>
        </p:nvSpPr>
        <p:spPr>
          <a:xfrm>
            <a:off x="1636514" y="1605255"/>
            <a:ext cx="882024" cy="8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TW" altLang="zh-TW" sz="1600">
                <a:solidFill>
                  <a:schemeClr val="bg1"/>
                </a:solidFill>
                <a:latin typeface="Source Han Sans TC"/>
                <a:ea typeface="Source Han Sans TC"/>
                <a:cs typeface="Open Sans" panose="020B0606030504020204" pitchFamily="34" charset="0"/>
                <a:sym typeface="Source Han Sans K Medium" panose="020B0600000000000000" pitchFamily="34" charset="-128"/>
              </a:rPr>
              <a:t>80%</a:t>
            </a:r>
          </a:p>
        </p:txBody>
      </p:sp>
      <p:sp>
        <p:nvSpPr>
          <p:cNvPr id="87" name="Arc 14"/>
          <p:cNvSpPr/>
          <p:nvPr/>
        </p:nvSpPr>
        <p:spPr>
          <a:xfrm>
            <a:off x="1487725" y="1456420"/>
            <a:ext cx="1179602" cy="1179966"/>
          </a:xfrm>
          <a:prstGeom prst="arc">
            <a:avLst>
              <a:gd name="adj1" fmla="val 16018236"/>
              <a:gd name="adj2" fmla="val 9832525"/>
            </a:avLst>
          </a:prstGeom>
          <a:noFill/>
          <a:ln w="101600" cap="rnd" cmpd="sng">
            <a:solidFill>
              <a:schemeClr val="accent1"/>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10">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88" name="Oval 18"/>
          <p:cNvSpPr/>
          <p:nvPr/>
        </p:nvSpPr>
        <p:spPr>
          <a:xfrm>
            <a:off x="3193205" y="1456420"/>
            <a:ext cx="1179602" cy="1179966"/>
          </a:xfrm>
          <a:prstGeom prst="ellipse">
            <a:avLst/>
          </a:prstGeom>
          <a:noFill/>
          <a:ln w="101600" cap="rnd" cmpd="sng">
            <a:solidFill>
              <a:schemeClr val="bg1">
                <a:lumMod val="85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zh-CN" altLang="zh-CN" sz="1010">
              <a:solidFill>
                <a:srgbClr val="FFFFFF"/>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89" name="Oval 19"/>
          <p:cNvSpPr/>
          <p:nvPr/>
        </p:nvSpPr>
        <p:spPr>
          <a:xfrm>
            <a:off x="3341994" y="1605255"/>
            <a:ext cx="882024" cy="8822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TW" altLang="zh-TW" sz="1600">
                <a:solidFill>
                  <a:schemeClr val="bg1"/>
                </a:solidFill>
                <a:latin typeface="Source Han Sans TC"/>
                <a:ea typeface="Source Han Sans TC"/>
                <a:cs typeface="Open Sans" panose="020B0606030504020204" pitchFamily="34" charset="0"/>
                <a:sym typeface="Source Han Sans K Medium" panose="020B0600000000000000" pitchFamily="34" charset="-128"/>
              </a:rPr>
              <a:t>50%</a:t>
            </a:r>
          </a:p>
        </p:txBody>
      </p:sp>
      <p:sp>
        <p:nvSpPr>
          <p:cNvPr id="90" name="Arc 20"/>
          <p:cNvSpPr/>
          <p:nvPr/>
        </p:nvSpPr>
        <p:spPr>
          <a:xfrm>
            <a:off x="3193205" y="1456420"/>
            <a:ext cx="1179602" cy="1179966"/>
          </a:xfrm>
          <a:prstGeom prst="arc">
            <a:avLst>
              <a:gd name="adj1" fmla="val 16018236"/>
              <a:gd name="adj2" fmla="val 5788795"/>
            </a:avLst>
          </a:prstGeom>
          <a:noFill/>
          <a:ln w="101600" cap="rnd" cmpd="sng">
            <a:solidFill>
              <a:schemeClr val="accent2"/>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10">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91" name="Oval 22"/>
          <p:cNvSpPr/>
          <p:nvPr/>
        </p:nvSpPr>
        <p:spPr>
          <a:xfrm>
            <a:off x="4874617" y="1456420"/>
            <a:ext cx="1179603" cy="1179966"/>
          </a:xfrm>
          <a:prstGeom prst="ellipse">
            <a:avLst/>
          </a:prstGeom>
          <a:noFill/>
          <a:ln w="101600" cap="rnd" cmpd="sng">
            <a:solidFill>
              <a:schemeClr val="bg1">
                <a:lumMod val="85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zh-CN" altLang="zh-CN" sz="1010">
              <a:solidFill>
                <a:srgbClr val="FFFFFF"/>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92" name="Oval 23"/>
          <p:cNvSpPr/>
          <p:nvPr/>
        </p:nvSpPr>
        <p:spPr>
          <a:xfrm>
            <a:off x="5023407" y="1605255"/>
            <a:ext cx="882023" cy="8822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TW" altLang="zh-TW" sz="1600">
                <a:solidFill>
                  <a:schemeClr val="bg1"/>
                </a:solidFill>
                <a:latin typeface="Source Han Sans TC"/>
                <a:ea typeface="Source Han Sans TC"/>
                <a:cs typeface="Open Sans" panose="020B0606030504020204" pitchFamily="34" charset="0"/>
                <a:sym typeface="Source Han Sans K Medium" panose="020B0600000000000000" pitchFamily="34" charset="-128"/>
              </a:rPr>
              <a:t>45%</a:t>
            </a:r>
          </a:p>
        </p:txBody>
      </p:sp>
      <p:sp>
        <p:nvSpPr>
          <p:cNvPr id="93" name="Arc 24"/>
          <p:cNvSpPr/>
          <p:nvPr/>
        </p:nvSpPr>
        <p:spPr>
          <a:xfrm>
            <a:off x="4874617" y="1456420"/>
            <a:ext cx="1179603" cy="1179966"/>
          </a:xfrm>
          <a:prstGeom prst="arc">
            <a:avLst>
              <a:gd name="adj1" fmla="val 16018236"/>
              <a:gd name="adj2" fmla="val 3132458"/>
            </a:avLst>
          </a:prstGeom>
          <a:noFill/>
          <a:ln w="101600" cap="rnd" cmpd="sng">
            <a:solidFill>
              <a:schemeClr val="accent3"/>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10">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94" name="Oval 26"/>
          <p:cNvSpPr/>
          <p:nvPr/>
        </p:nvSpPr>
        <p:spPr>
          <a:xfrm>
            <a:off x="6533134" y="1456420"/>
            <a:ext cx="1179603" cy="1179966"/>
          </a:xfrm>
          <a:prstGeom prst="ellipse">
            <a:avLst/>
          </a:prstGeom>
          <a:noFill/>
          <a:ln w="101600" cap="rnd" cmpd="sng">
            <a:solidFill>
              <a:schemeClr val="bg1">
                <a:lumMod val="85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zh-CN" altLang="zh-CN" sz="1010">
              <a:solidFill>
                <a:srgbClr val="FFFFFF"/>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95" name="Oval 27"/>
          <p:cNvSpPr/>
          <p:nvPr/>
        </p:nvSpPr>
        <p:spPr>
          <a:xfrm>
            <a:off x="6681924" y="1605255"/>
            <a:ext cx="882023" cy="8822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TW" altLang="zh-TW" sz="1600">
                <a:solidFill>
                  <a:schemeClr val="bg1"/>
                </a:solidFill>
                <a:latin typeface="Source Han Sans TC"/>
                <a:ea typeface="Source Han Sans TC"/>
                <a:cs typeface="Open Sans" panose="020B0606030504020204" pitchFamily="34" charset="0"/>
                <a:sym typeface="Source Han Sans K Medium" panose="020B0600000000000000" pitchFamily="34" charset="-128"/>
              </a:rPr>
              <a:t>90%</a:t>
            </a:r>
          </a:p>
        </p:txBody>
      </p:sp>
      <p:sp>
        <p:nvSpPr>
          <p:cNvPr id="96" name="Arc 28"/>
          <p:cNvSpPr/>
          <p:nvPr/>
        </p:nvSpPr>
        <p:spPr>
          <a:xfrm>
            <a:off x="6533134" y="1456420"/>
            <a:ext cx="1179603" cy="1179966"/>
          </a:xfrm>
          <a:prstGeom prst="arc">
            <a:avLst>
              <a:gd name="adj1" fmla="val 16018236"/>
              <a:gd name="adj2" fmla="val 13285852"/>
            </a:avLst>
          </a:prstGeom>
          <a:noFill/>
          <a:ln w="101600" cap="rnd" cmpd="sng">
            <a:solidFill>
              <a:schemeClr val="accent4"/>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10">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97" name="TextBox 96"/>
          <p:cNvSpPr txBox="1"/>
          <p:nvPr/>
        </p:nvSpPr>
        <p:spPr>
          <a:xfrm>
            <a:off x="1278493" y="2860644"/>
            <a:ext cx="1646205" cy="685800"/>
          </a:xfrm>
          <a:prstGeom prst="rect">
            <a:avLst/>
          </a:prstGeom>
          <a:noFill/>
          <a:ln>
            <a:solidFill>
              <a:schemeClr val="accent1"/>
            </a:solidFill>
          </a:ln>
        </p:spPr>
        <p:txBody>
          <a:bodyPr wrap="square">
            <a:normAutofit/>
          </a:bodyPr>
          <a:lstStyle/>
          <a:p>
            <a:r>
              <a:rPr lang="zh-TW" altLang="zh-TW" sz="1200">
                <a:solidFill>
                  <a:schemeClr val="tx1">
                    <a:lumMod val="75000"/>
                    <a:lumOff val="25000"/>
                  </a:schemeClr>
                </a:solidFill>
                <a:latin typeface="Source Han Sans TC"/>
                <a:ea typeface="Source Han Sans TC"/>
                <a:sym typeface="Source Han Sans K Medium" panose="020B0600000000000000" pitchFamily="34" charset="-128"/>
              </a:rPr>
              <a:t>新增標題</a:t>
            </a:r>
            <a:endParaRPr lang="en-US" altLang="zh-CN" sz="1200">
              <a:solidFill>
                <a:schemeClr val="tx1">
                  <a:lumMod val="75000"/>
                  <a:lumOff val="25000"/>
                </a:schemeClr>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a:p>
            <a:r>
              <a:rPr lang="zh-TW" altLang="zh-TW" sz="900">
                <a:solidFill>
                  <a:schemeClr val="tx1">
                    <a:lumMod val="50000"/>
                    <a:lumOff val="50000"/>
                  </a:schemeClr>
                </a:solidFill>
                <a:latin typeface="Source Han Sans TC"/>
                <a:ea typeface="Source Han Sans TC"/>
                <a:sym typeface="Source Han Sans K Medium" panose="020B0600000000000000" pitchFamily="34" charset="-128"/>
              </a:rPr>
              <a:t>請在此輸入詳細的文字介紹資訊和介表達圖表的含義表達圖表的含義.</a:t>
            </a:r>
            <a:endParaRPr lang="zh-CN" altLang="en-US" sz="900">
              <a:solidFill>
                <a:schemeClr val="tx1">
                  <a:lumMod val="50000"/>
                  <a:lumOff val="50000"/>
                </a:schemeClr>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98" name="TextBox 97"/>
          <p:cNvSpPr txBox="1"/>
          <p:nvPr/>
        </p:nvSpPr>
        <p:spPr>
          <a:xfrm>
            <a:off x="2959903" y="2860644"/>
            <a:ext cx="1646205" cy="685800"/>
          </a:xfrm>
          <a:prstGeom prst="rect">
            <a:avLst/>
          </a:prstGeom>
          <a:noFill/>
          <a:ln>
            <a:solidFill>
              <a:schemeClr val="accent1"/>
            </a:solidFill>
          </a:ln>
        </p:spPr>
        <p:txBody>
          <a:bodyPr>
            <a:normAutofit/>
          </a:bodyPr>
          <a:lstStyle/>
          <a:p>
            <a:r>
              <a:rPr lang="zh-TW" altLang="zh-TW" sz="1200">
                <a:solidFill>
                  <a:schemeClr val="tx1">
                    <a:lumMod val="75000"/>
                    <a:lumOff val="25000"/>
                  </a:schemeClr>
                </a:solidFill>
                <a:latin typeface="Source Han Sans TC"/>
                <a:ea typeface="Source Han Sans TC"/>
                <a:sym typeface="Source Han Sans K Medium" panose="020B0600000000000000" pitchFamily="34" charset="-128"/>
              </a:rPr>
              <a:t>新增標題</a:t>
            </a:r>
            <a:endParaRPr lang="en-US" altLang="zh-CN" sz="1200">
              <a:solidFill>
                <a:schemeClr val="tx1">
                  <a:lumMod val="75000"/>
                  <a:lumOff val="25000"/>
                </a:schemeClr>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a:p>
            <a:r>
              <a:rPr lang="zh-TW" altLang="zh-TW" sz="900">
                <a:solidFill>
                  <a:schemeClr val="tx1">
                    <a:lumMod val="50000"/>
                    <a:lumOff val="50000"/>
                  </a:schemeClr>
                </a:solidFill>
                <a:latin typeface="Source Han Sans TC"/>
                <a:ea typeface="Source Han Sans TC"/>
                <a:sym typeface="Source Han Sans K Medium" panose="020B0600000000000000" pitchFamily="34" charset="-128"/>
              </a:rPr>
              <a:t>請在此輸入詳細的文字介紹資訊和介表達圖表的含義表達圖表的含義.</a:t>
            </a:r>
            <a:endParaRPr lang="zh-CN" altLang="en-US" sz="900">
              <a:solidFill>
                <a:schemeClr val="tx1">
                  <a:lumMod val="50000"/>
                  <a:lumOff val="50000"/>
                </a:schemeClr>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99" name="TextBox 98"/>
          <p:cNvSpPr txBox="1"/>
          <p:nvPr/>
        </p:nvSpPr>
        <p:spPr>
          <a:xfrm>
            <a:off x="4641315" y="2860644"/>
            <a:ext cx="1646206" cy="685800"/>
          </a:xfrm>
          <a:prstGeom prst="rect">
            <a:avLst/>
          </a:prstGeom>
          <a:noFill/>
          <a:ln>
            <a:solidFill>
              <a:schemeClr val="accent1"/>
            </a:solidFill>
          </a:ln>
        </p:spPr>
        <p:txBody>
          <a:bodyPr>
            <a:normAutofit/>
          </a:bodyPr>
          <a:lstStyle/>
          <a:p>
            <a:r>
              <a:rPr lang="zh-TW" altLang="zh-TW" sz="1200">
                <a:solidFill>
                  <a:schemeClr val="tx1">
                    <a:lumMod val="75000"/>
                    <a:lumOff val="25000"/>
                  </a:schemeClr>
                </a:solidFill>
                <a:latin typeface="Source Han Sans TC"/>
                <a:ea typeface="Source Han Sans TC"/>
                <a:sym typeface="Source Han Sans K Medium" panose="020B0600000000000000" pitchFamily="34" charset="-128"/>
              </a:rPr>
              <a:t>新增標題</a:t>
            </a:r>
            <a:endParaRPr lang="en-US" altLang="zh-CN" sz="1200">
              <a:solidFill>
                <a:schemeClr val="tx1">
                  <a:lumMod val="75000"/>
                  <a:lumOff val="25000"/>
                </a:schemeClr>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a:p>
            <a:r>
              <a:rPr lang="zh-TW" altLang="zh-TW" sz="900">
                <a:solidFill>
                  <a:schemeClr val="tx1">
                    <a:lumMod val="50000"/>
                    <a:lumOff val="50000"/>
                  </a:schemeClr>
                </a:solidFill>
                <a:latin typeface="Source Han Sans TC"/>
                <a:ea typeface="Source Han Sans TC"/>
                <a:sym typeface="Source Han Sans K Medium" panose="020B0600000000000000" pitchFamily="34" charset="-128"/>
              </a:rPr>
              <a:t>請在此輸入詳細的文字介紹資訊和介表達圖表的含義表達圖表的含義.</a:t>
            </a:r>
            <a:endParaRPr lang="zh-CN" altLang="en-US" sz="900">
              <a:solidFill>
                <a:schemeClr val="tx1">
                  <a:lumMod val="50000"/>
                  <a:lumOff val="50000"/>
                </a:schemeClr>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100" name="TextBox 99"/>
          <p:cNvSpPr txBox="1"/>
          <p:nvPr/>
        </p:nvSpPr>
        <p:spPr>
          <a:xfrm>
            <a:off x="6299832" y="2860644"/>
            <a:ext cx="1646206" cy="685800"/>
          </a:xfrm>
          <a:prstGeom prst="rect">
            <a:avLst/>
          </a:prstGeom>
          <a:noFill/>
          <a:ln>
            <a:solidFill>
              <a:schemeClr val="accent1"/>
            </a:solidFill>
          </a:ln>
        </p:spPr>
        <p:txBody>
          <a:bodyPr>
            <a:normAutofit/>
          </a:bodyPr>
          <a:lstStyle/>
          <a:p>
            <a:r>
              <a:rPr lang="zh-TW" altLang="zh-TW" sz="1200">
                <a:solidFill>
                  <a:schemeClr val="tx1">
                    <a:lumMod val="75000"/>
                    <a:lumOff val="25000"/>
                  </a:schemeClr>
                </a:solidFill>
                <a:latin typeface="Source Han Sans TC"/>
                <a:ea typeface="Source Han Sans TC"/>
                <a:sym typeface="Source Han Sans K Medium" panose="020B0600000000000000" pitchFamily="34" charset="-128"/>
              </a:rPr>
              <a:t>新增標題</a:t>
            </a:r>
            <a:endParaRPr lang="en-US" altLang="zh-CN" sz="1200">
              <a:solidFill>
                <a:schemeClr val="tx1">
                  <a:lumMod val="75000"/>
                  <a:lumOff val="25000"/>
                </a:schemeClr>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a:p>
            <a:r>
              <a:rPr lang="zh-TW" altLang="zh-TW" sz="900">
                <a:solidFill>
                  <a:schemeClr val="tx1">
                    <a:lumMod val="50000"/>
                    <a:lumOff val="50000"/>
                  </a:schemeClr>
                </a:solidFill>
                <a:latin typeface="Source Han Sans TC"/>
                <a:ea typeface="Source Han Sans TC"/>
                <a:sym typeface="Source Han Sans K Medium" panose="020B0600000000000000" pitchFamily="34" charset="-128"/>
              </a:rPr>
              <a:t>請在此輸入詳細的文字介紹資訊和介表達圖表的含義表達圖表的含義.</a:t>
            </a:r>
            <a:endParaRPr lang="zh-CN" altLang="en-US" sz="900">
              <a:solidFill>
                <a:schemeClr val="tx1">
                  <a:lumMod val="50000"/>
                  <a:lumOff val="50000"/>
                </a:schemeClr>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Tree>
    <p:extLst>
      <p:ext uri="{BB962C8B-B14F-4D97-AF65-F5344CB8AC3E}">
        <p14:creationId xmlns:p14="http://schemas.microsoft.com/office/powerpoint/2010/main" val="604655776"/>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p:cTn id="7" dur="1000" fill="hold"/>
                                        <p:tgtEl>
                                          <p:spTgt spid="85"/>
                                        </p:tgtEl>
                                        <p:attrNameLst>
                                          <p:attrName>ppt_w</p:attrName>
                                        </p:attrNameLst>
                                      </p:cBhvr>
                                      <p:tavLst>
                                        <p:tav tm="0">
                                          <p:val>
                                            <p:fltVal val="0"/>
                                          </p:val>
                                        </p:tav>
                                        <p:tav tm="100000">
                                          <p:val>
                                            <p:strVal val="#ppt_w"/>
                                          </p:val>
                                        </p:tav>
                                      </p:tavLst>
                                    </p:anim>
                                    <p:anim calcmode="lin" valueType="num">
                                      <p:cBhvr>
                                        <p:cTn id="8" dur="1000" fill="hold"/>
                                        <p:tgtEl>
                                          <p:spTgt spid="85"/>
                                        </p:tgtEl>
                                        <p:attrNameLst>
                                          <p:attrName>ppt_h</p:attrName>
                                        </p:attrNameLst>
                                      </p:cBhvr>
                                      <p:tavLst>
                                        <p:tav tm="0">
                                          <p:val>
                                            <p:fltVal val="0"/>
                                          </p:val>
                                        </p:tav>
                                        <p:tav tm="100000">
                                          <p:val>
                                            <p:strVal val="#ppt_h"/>
                                          </p:val>
                                        </p:tav>
                                      </p:tavLst>
                                    </p:anim>
                                    <p:anim calcmode="lin" valueType="num">
                                      <p:cBhvr>
                                        <p:cTn id="9" dur="1000" fill="hold"/>
                                        <p:tgtEl>
                                          <p:spTgt spid="85"/>
                                        </p:tgtEl>
                                        <p:attrNameLst>
                                          <p:attrName>style.rotation</p:attrName>
                                        </p:attrNameLst>
                                      </p:cBhvr>
                                      <p:tavLst>
                                        <p:tav tm="0">
                                          <p:val>
                                            <p:fltVal val="90"/>
                                          </p:val>
                                        </p:tav>
                                        <p:tav tm="100000">
                                          <p:val>
                                            <p:fltVal val="0"/>
                                          </p:val>
                                        </p:tav>
                                      </p:tavLst>
                                    </p:anim>
                                    <p:animEffect transition="in" filter="fade">
                                      <p:cBhvr>
                                        <p:cTn id="10" dur="1000"/>
                                        <p:tgtEl>
                                          <p:spTgt spid="8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86"/>
                                        </p:tgtEl>
                                        <p:attrNameLst>
                                          <p:attrName>style.visibility</p:attrName>
                                        </p:attrNameLst>
                                      </p:cBhvr>
                                      <p:to>
                                        <p:strVal val="visible"/>
                                      </p:to>
                                    </p:set>
                                    <p:anim calcmode="lin" valueType="num">
                                      <p:cBhvr>
                                        <p:cTn id="13" dur="1000" fill="hold"/>
                                        <p:tgtEl>
                                          <p:spTgt spid="86"/>
                                        </p:tgtEl>
                                        <p:attrNameLst>
                                          <p:attrName>ppt_w</p:attrName>
                                        </p:attrNameLst>
                                      </p:cBhvr>
                                      <p:tavLst>
                                        <p:tav tm="0">
                                          <p:val>
                                            <p:fltVal val="0"/>
                                          </p:val>
                                        </p:tav>
                                        <p:tav tm="100000">
                                          <p:val>
                                            <p:strVal val="#ppt_w"/>
                                          </p:val>
                                        </p:tav>
                                      </p:tavLst>
                                    </p:anim>
                                    <p:anim calcmode="lin" valueType="num">
                                      <p:cBhvr>
                                        <p:cTn id="14" dur="1000" fill="hold"/>
                                        <p:tgtEl>
                                          <p:spTgt spid="86"/>
                                        </p:tgtEl>
                                        <p:attrNameLst>
                                          <p:attrName>ppt_h</p:attrName>
                                        </p:attrNameLst>
                                      </p:cBhvr>
                                      <p:tavLst>
                                        <p:tav tm="0">
                                          <p:val>
                                            <p:fltVal val="0"/>
                                          </p:val>
                                        </p:tav>
                                        <p:tav tm="100000">
                                          <p:val>
                                            <p:strVal val="#ppt_h"/>
                                          </p:val>
                                        </p:tav>
                                      </p:tavLst>
                                    </p:anim>
                                    <p:anim calcmode="lin" valueType="num">
                                      <p:cBhvr>
                                        <p:cTn id="15" dur="1000" fill="hold"/>
                                        <p:tgtEl>
                                          <p:spTgt spid="86"/>
                                        </p:tgtEl>
                                        <p:attrNameLst>
                                          <p:attrName>style.rotation</p:attrName>
                                        </p:attrNameLst>
                                      </p:cBhvr>
                                      <p:tavLst>
                                        <p:tav tm="0">
                                          <p:val>
                                            <p:fltVal val="90"/>
                                          </p:val>
                                        </p:tav>
                                        <p:tav tm="100000">
                                          <p:val>
                                            <p:fltVal val="0"/>
                                          </p:val>
                                        </p:tav>
                                      </p:tavLst>
                                    </p:anim>
                                    <p:animEffect transition="in" filter="fade">
                                      <p:cBhvr>
                                        <p:cTn id="16" dur="1000"/>
                                        <p:tgtEl>
                                          <p:spTgt spid="86"/>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87"/>
                                        </p:tgtEl>
                                        <p:attrNameLst>
                                          <p:attrName>style.visibility</p:attrName>
                                        </p:attrNameLst>
                                      </p:cBhvr>
                                      <p:to>
                                        <p:strVal val="visible"/>
                                      </p:to>
                                    </p:set>
                                    <p:anim calcmode="lin" valueType="num">
                                      <p:cBhvr>
                                        <p:cTn id="19" dur="1000" fill="hold"/>
                                        <p:tgtEl>
                                          <p:spTgt spid="87"/>
                                        </p:tgtEl>
                                        <p:attrNameLst>
                                          <p:attrName>ppt_w</p:attrName>
                                        </p:attrNameLst>
                                      </p:cBhvr>
                                      <p:tavLst>
                                        <p:tav tm="0">
                                          <p:val>
                                            <p:fltVal val="0"/>
                                          </p:val>
                                        </p:tav>
                                        <p:tav tm="100000">
                                          <p:val>
                                            <p:strVal val="#ppt_w"/>
                                          </p:val>
                                        </p:tav>
                                      </p:tavLst>
                                    </p:anim>
                                    <p:anim calcmode="lin" valueType="num">
                                      <p:cBhvr>
                                        <p:cTn id="20" dur="1000" fill="hold"/>
                                        <p:tgtEl>
                                          <p:spTgt spid="87"/>
                                        </p:tgtEl>
                                        <p:attrNameLst>
                                          <p:attrName>ppt_h</p:attrName>
                                        </p:attrNameLst>
                                      </p:cBhvr>
                                      <p:tavLst>
                                        <p:tav tm="0">
                                          <p:val>
                                            <p:fltVal val="0"/>
                                          </p:val>
                                        </p:tav>
                                        <p:tav tm="100000">
                                          <p:val>
                                            <p:strVal val="#ppt_h"/>
                                          </p:val>
                                        </p:tav>
                                      </p:tavLst>
                                    </p:anim>
                                    <p:anim calcmode="lin" valueType="num">
                                      <p:cBhvr>
                                        <p:cTn id="21" dur="1000" fill="hold"/>
                                        <p:tgtEl>
                                          <p:spTgt spid="87"/>
                                        </p:tgtEl>
                                        <p:attrNameLst>
                                          <p:attrName>style.rotation</p:attrName>
                                        </p:attrNameLst>
                                      </p:cBhvr>
                                      <p:tavLst>
                                        <p:tav tm="0">
                                          <p:val>
                                            <p:fltVal val="90"/>
                                          </p:val>
                                        </p:tav>
                                        <p:tav tm="100000">
                                          <p:val>
                                            <p:fltVal val="0"/>
                                          </p:val>
                                        </p:tav>
                                      </p:tavLst>
                                    </p:anim>
                                    <p:animEffect transition="in" filter="fade">
                                      <p:cBhvr>
                                        <p:cTn id="22" dur="1000"/>
                                        <p:tgtEl>
                                          <p:spTgt spid="87"/>
                                        </p:tgtEl>
                                      </p:cBhvr>
                                    </p:animEffect>
                                  </p:childTnLst>
                                </p:cTn>
                              </p:par>
                              <p:par>
                                <p:cTn id="23" presetID="31" presetClass="entr" presetSubtype="0" fill="hold" grpId="0" nodeType="withEffect">
                                  <p:stCondLst>
                                    <p:cond delay="500"/>
                                  </p:stCondLst>
                                  <p:childTnLst>
                                    <p:set>
                                      <p:cBhvr>
                                        <p:cTn id="24" dur="1" fill="hold">
                                          <p:stCondLst>
                                            <p:cond delay="0"/>
                                          </p:stCondLst>
                                        </p:cTn>
                                        <p:tgtEl>
                                          <p:spTgt spid="88"/>
                                        </p:tgtEl>
                                        <p:attrNameLst>
                                          <p:attrName>style.visibility</p:attrName>
                                        </p:attrNameLst>
                                      </p:cBhvr>
                                      <p:to>
                                        <p:strVal val="visible"/>
                                      </p:to>
                                    </p:set>
                                    <p:anim calcmode="lin" valueType="num">
                                      <p:cBhvr>
                                        <p:cTn id="25" dur="1000" fill="hold"/>
                                        <p:tgtEl>
                                          <p:spTgt spid="88"/>
                                        </p:tgtEl>
                                        <p:attrNameLst>
                                          <p:attrName>ppt_w</p:attrName>
                                        </p:attrNameLst>
                                      </p:cBhvr>
                                      <p:tavLst>
                                        <p:tav tm="0">
                                          <p:val>
                                            <p:fltVal val="0"/>
                                          </p:val>
                                        </p:tav>
                                        <p:tav tm="100000">
                                          <p:val>
                                            <p:strVal val="#ppt_w"/>
                                          </p:val>
                                        </p:tav>
                                      </p:tavLst>
                                    </p:anim>
                                    <p:anim calcmode="lin" valueType="num">
                                      <p:cBhvr>
                                        <p:cTn id="26" dur="1000" fill="hold"/>
                                        <p:tgtEl>
                                          <p:spTgt spid="88"/>
                                        </p:tgtEl>
                                        <p:attrNameLst>
                                          <p:attrName>ppt_h</p:attrName>
                                        </p:attrNameLst>
                                      </p:cBhvr>
                                      <p:tavLst>
                                        <p:tav tm="0">
                                          <p:val>
                                            <p:fltVal val="0"/>
                                          </p:val>
                                        </p:tav>
                                        <p:tav tm="100000">
                                          <p:val>
                                            <p:strVal val="#ppt_h"/>
                                          </p:val>
                                        </p:tav>
                                      </p:tavLst>
                                    </p:anim>
                                    <p:anim calcmode="lin" valueType="num">
                                      <p:cBhvr>
                                        <p:cTn id="27" dur="1000" fill="hold"/>
                                        <p:tgtEl>
                                          <p:spTgt spid="88"/>
                                        </p:tgtEl>
                                        <p:attrNameLst>
                                          <p:attrName>style.rotation</p:attrName>
                                        </p:attrNameLst>
                                      </p:cBhvr>
                                      <p:tavLst>
                                        <p:tav tm="0">
                                          <p:val>
                                            <p:fltVal val="90"/>
                                          </p:val>
                                        </p:tav>
                                        <p:tav tm="100000">
                                          <p:val>
                                            <p:fltVal val="0"/>
                                          </p:val>
                                        </p:tav>
                                      </p:tavLst>
                                    </p:anim>
                                    <p:animEffect transition="in" filter="fade">
                                      <p:cBhvr>
                                        <p:cTn id="28" dur="1000"/>
                                        <p:tgtEl>
                                          <p:spTgt spid="88"/>
                                        </p:tgtEl>
                                      </p:cBhvr>
                                    </p:animEffect>
                                  </p:childTnLst>
                                </p:cTn>
                              </p:par>
                              <p:par>
                                <p:cTn id="29" presetID="31" presetClass="entr" presetSubtype="0" fill="hold" grpId="0" nodeType="withEffect">
                                  <p:stCondLst>
                                    <p:cond delay="500"/>
                                  </p:stCondLst>
                                  <p:childTnLst>
                                    <p:set>
                                      <p:cBhvr>
                                        <p:cTn id="30" dur="1" fill="hold">
                                          <p:stCondLst>
                                            <p:cond delay="0"/>
                                          </p:stCondLst>
                                        </p:cTn>
                                        <p:tgtEl>
                                          <p:spTgt spid="89"/>
                                        </p:tgtEl>
                                        <p:attrNameLst>
                                          <p:attrName>style.visibility</p:attrName>
                                        </p:attrNameLst>
                                      </p:cBhvr>
                                      <p:to>
                                        <p:strVal val="visible"/>
                                      </p:to>
                                    </p:set>
                                    <p:anim calcmode="lin" valueType="num">
                                      <p:cBhvr>
                                        <p:cTn id="31" dur="1000" fill="hold"/>
                                        <p:tgtEl>
                                          <p:spTgt spid="89"/>
                                        </p:tgtEl>
                                        <p:attrNameLst>
                                          <p:attrName>ppt_w</p:attrName>
                                        </p:attrNameLst>
                                      </p:cBhvr>
                                      <p:tavLst>
                                        <p:tav tm="0">
                                          <p:val>
                                            <p:fltVal val="0"/>
                                          </p:val>
                                        </p:tav>
                                        <p:tav tm="100000">
                                          <p:val>
                                            <p:strVal val="#ppt_w"/>
                                          </p:val>
                                        </p:tav>
                                      </p:tavLst>
                                    </p:anim>
                                    <p:anim calcmode="lin" valueType="num">
                                      <p:cBhvr>
                                        <p:cTn id="32" dur="1000" fill="hold"/>
                                        <p:tgtEl>
                                          <p:spTgt spid="89"/>
                                        </p:tgtEl>
                                        <p:attrNameLst>
                                          <p:attrName>ppt_h</p:attrName>
                                        </p:attrNameLst>
                                      </p:cBhvr>
                                      <p:tavLst>
                                        <p:tav tm="0">
                                          <p:val>
                                            <p:fltVal val="0"/>
                                          </p:val>
                                        </p:tav>
                                        <p:tav tm="100000">
                                          <p:val>
                                            <p:strVal val="#ppt_h"/>
                                          </p:val>
                                        </p:tav>
                                      </p:tavLst>
                                    </p:anim>
                                    <p:anim calcmode="lin" valueType="num">
                                      <p:cBhvr>
                                        <p:cTn id="33" dur="1000" fill="hold"/>
                                        <p:tgtEl>
                                          <p:spTgt spid="89"/>
                                        </p:tgtEl>
                                        <p:attrNameLst>
                                          <p:attrName>style.rotation</p:attrName>
                                        </p:attrNameLst>
                                      </p:cBhvr>
                                      <p:tavLst>
                                        <p:tav tm="0">
                                          <p:val>
                                            <p:fltVal val="90"/>
                                          </p:val>
                                        </p:tav>
                                        <p:tav tm="100000">
                                          <p:val>
                                            <p:fltVal val="0"/>
                                          </p:val>
                                        </p:tav>
                                      </p:tavLst>
                                    </p:anim>
                                    <p:animEffect transition="in" filter="fade">
                                      <p:cBhvr>
                                        <p:cTn id="34" dur="1000"/>
                                        <p:tgtEl>
                                          <p:spTgt spid="89"/>
                                        </p:tgtEl>
                                      </p:cBhvr>
                                    </p:animEffect>
                                  </p:childTnLst>
                                </p:cTn>
                              </p:par>
                              <p:par>
                                <p:cTn id="35" presetID="31" presetClass="entr" presetSubtype="0" fill="hold" grpId="0" nodeType="withEffect">
                                  <p:stCondLst>
                                    <p:cond delay="500"/>
                                  </p:stCondLst>
                                  <p:childTnLst>
                                    <p:set>
                                      <p:cBhvr>
                                        <p:cTn id="36" dur="1" fill="hold">
                                          <p:stCondLst>
                                            <p:cond delay="0"/>
                                          </p:stCondLst>
                                        </p:cTn>
                                        <p:tgtEl>
                                          <p:spTgt spid="90"/>
                                        </p:tgtEl>
                                        <p:attrNameLst>
                                          <p:attrName>style.visibility</p:attrName>
                                        </p:attrNameLst>
                                      </p:cBhvr>
                                      <p:to>
                                        <p:strVal val="visible"/>
                                      </p:to>
                                    </p:set>
                                    <p:anim calcmode="lin" valueType="num">
                                      <p:cBhvr>
                                        <p:cTn id="37" dur="1000" fill="hold"/>
                                        <p:tgtEl>
                                          <p:spTgt spid="90"/>
                                        </p:tgtEl>
                                        <p:attrNameLst>
                                          <p:attrName>ppt_w</p:attrName>
                                        </p:attrNameLst>
                                      </p:cBhvr>
                                      <p:tavLst>
                                        <p:tav tm="0">
                                          <p:val>
                                            <p:fltVal val="0"/>
                                          </p:val>
                                        </p:tav>
                                        <p:tav tm="100000">
                                          <p:val>
                                            <p:strVal val="#ppt_w"/>
                                          </p:val>
                                        </p:tav>
                                      </p:tavLst>
                                    </p:anim>
                                    <p:anim calcmode="lin" valueType="num">
                                      <p:cBhvr>
                                        <p:cTn id="38" dur="1000" fill="hold"/>
                                        <p:tgtEl>
                                          <p:spTgt spid="90"/>
                                        </p:tgtEl>
                                        <p:attrNameLst>
                                          <p:attrName>ppt_h</p:attrName>
                                        </p:attrNameLst>
                                      </p:cBhvr>
                                      <p:tavLst>
                                        <p:tav tm="0">
                                          <p:val>
                                            <p:fltVal val="0"/>
                                          </p:val>
                                        </p:tav>
                                        <p:tav tm="100000">
                                          <p:val>
                                            <p:strVal val="#ppt_h"/>
                                          </p:val>
                                        </p:tav>
                                      </p:tavLst>
                                    </p:anim>
                                    <p:anim calcmode="lin" valueType="num">
                                      <p:cBhvr>
                                        <p:cTn id="39" dur="1000" fill="hold"/>
                                        <p:tgtEl>
                                          <p:spTgt spid="90"/>
                                        </p:tgtEl>
                                        <p:attrNameLst>
                                          <p:attrName>style.rotation</p:attrName>
                                        </p:attrNameLst>
                                      </p:cBhvr>
                                      <p:tavLst>
                                        <p:tav tm="0">
                                          <p:val>
                                            <p:fltVal val="90"/>
                                          </p:val>
                                        </p:tav>
                                        <p:tav tm="100000">
                                          <p:val>
                                            <p:fltVal val="0"/>
                                          </p:val>
                                        </p:tav>
                                      </p:tavLst>
                                    </p:anim>
                                    <p:animEffect transition="in" filter="fade">
                                      <p:cBhvr>
                                        <p:cTn id="40" dur="1000"/>
                                        <p:tgtEl>
                                          <p:spTgt spid="90"/>
                                        </p:tgtEl>
                                      </p:cBhvr>
                                    </p:animEffect>
                                  </p:childTnLst>
                                </p:cTn>
                              </p:par>
                              <p:par>
                                <p:cTn id="41" presetID="31" presetClass="entr" presetSubtype="0" fill="hold" grpId="0" nodeType="withEffect">
                                  <p:stCondLst>
                                    <p:cond delay="1000"/>
                                  </p:stCondLst>
                                  <p:childTnLst>
                                    <p:set>
                                      <p:cBhvr>
                                        <p:cTn id="42" dur="1" fill="hold">
                                          <p:stCondLst>
                                            <p:cond delay="0"/>
                                          </p:stCondLst>
                                        </p:cTn>
                                        <p:tgtEl>
                                          <p:spTgt spid="91"/>
                                        </p:tgtEl>
                                        <p:attrNameLst>
                                          <p:attrName>style.visibility</p:attrName>
                                        </p:attrNameLst>
                                      </p:cBhvr>
                                      <p:to>
                                        <p:strVal val="visible"/>
                                      </p:to>
                                    </p:set>
                                    <p:anim calcmode="lin" valueType="num">
                                      <p:cBhvr>
                                        <p:cTn id="43" dur="1000" fill="hold"/>
                                        <p:tgtEl>
                                          <p:spTgt spid="91"/>
                                        </p:tgtEl>
                                        <p:attrNameLst>
                                          <p:attrName>ppt_w</p:attrName>
                                        </p:attrNameLst>
                                      </p:cBhvr>
                                      <p:tavLst>
                                        <p:tav tm="0">
                                          <p:val>
                                            <p:fltVal val="0"/>
                                          </p:val>
                                        </p:tav>
                                        <p:tav tm="100000">
                                          <p:val>
                                            <p:strVal val="#ppt_w"/>
                                          </p:val>
                                        </p:tav>
                                      </p:tavLst>
                                    </p:anim>
                                    <p:anim calcmode="lin" valueType="num">
                                      <p:cBhvr>
                                        <p:cTn id="44" dur="1000" fill="hold"/>
                                        <p:tgtEl>
                                          <p:spTgt spid="91"/>
                                        </p:tgtEl>
                                        <p:attrNameLst>
                                          <p:attrName>ppt_h</p:attrName>
                                        </p:attrNameLst>
                                      </p:cBhvr>
                                      <p:tavLst>
                                        <p:tav tm="0">
                                          <p:val>
                                            <p:fltVal val="0"/>
                                          </p:val>
                                        </p:tav>
                                        <p:tav tm="100000">
                                          <p:val>
                                            <p:strVal val="#ppt_h"/>
                                          </p:val>
                                        </p:tav>
                                      </p:tavLst>
                                    </p:anim>
                                    <p:anim calcmode="lin" valueType="num">
                                      <p:cBhvr>
                                        <p:cTn id="45" dur="1000" fill="hold"/>
                                        <p:tgtEl>
                                          <p:spTgt spid="91"/>
                                        </p:tgtEl>
                                        <p:attrNameLst>
                                          <p:attrName>style.rotation</p:attrName>
                                        </p:attrNameLst>
                                      </p:cBhvr>
                                      <p:tavLst>
                                        <p:tav tm="0">
                                          <p:val>
                                            <p:fltVal val="90"/>
                                          </p:val>
                                        </p:tav>
                                        <p:tav tm="100000">
                                          <p:val>
                                            <p:fltVal val="0"/>
                                          </p:val>
                                        </p:tav>
                                      </p:tavLst>
                                    </p:anim>
                                    <p:animEffect transition="in" filter="fade">
                                      <p:cBhvr>
                                        <p:cTn id="46" dur="1000"/>
                                        <p:tgtEl>
                                          <p:spTgt spid="91"/>
                                        </p:tgtEl>
                                      </p:cBhvr>
                                    </p:animEffect>
                                  </p:childTnLst>
                                </p:cTn>
                              </p:par>
                              <p:par>
                                <p:cTn id="47" presetID="31" presetClass="entr" presetSubtype="0" fill="hold" grpId="0" nodeType="withEffect">
                                  <p:stCondLst>
                                    <p:cond delay="1000"/>
                                  </p:stCondLst>
                                  <p:childTnLst>
                                    <p:set>
                                      <p:cBhvr>
                                        <p:cTn id="48" dur="1" fill="hold">
                                          <p:stCondLst>
                                            <p:cond delay="0"/>
                                          </p:stCondLst>
                                        </p:cTn>
                                        <p:tgtEl>
                                          <p:spTgt spid="92"/>
                                        </p:tgtEl>
                                        <p:attrNameLst>
                                          <p:attrName>style.visibility</p:attrName>
                                        </p:attrNameLst>
                                      </p:cBhvr>
                                      <p:to>
                                        <p:strVal val="visible"/>
                                      </p:to>
                                    </p:set>
                                    <p:anim calcmode="lin" valueType="num">
                                      <p:cBhvr>
                                        <p:cTn id="49" dur="1000" fill="hold"/>
                                        <p:tgtEl>
                                          <p:spTgt spid="92"/>
                                        </p:tgtEl>
                                        <p:attrNameLst>
                                          <p:attrName>ppt_w</p:attrName>
                                        </p:attrNameLst>
                                      </p:cBhvr>
                                      <p:tavLst>
                                        <p:tav tm="0">
                                          <p:val>
                                            <p:fltVal val="0"/>
                                          </p:val>
                                        </p:tav>
                                        <p:tav tm="100000">
                                          <p:val>
                                            <p:strVal val="#ppt_w"/>
                                          </p:val>
                                        </p:tav>
                                      </p:tavLst>
                                    </p:anim>
                                    <p:anim calcmode="lin" valueType="num">
                                      <p:cBhvr>
                                        <p:cTn id="50" dur="1000" fill="hold"/>
                                        <p:tgtEl>
                                          <p:spTgt spid="92"/>
                                        </p:tgtEl>
                                        <p:attrNameLst>
                                          <p:attrName>ppt_h</p:attrName>
                                        </p:attrNameLst>
                                      </p:cBhvr>
                                      <p:tavLst>
                                        <p:tav tm="0">
                                          <p:val>
                                            <p:fltVal val="0"/>
                                          </p:val>
                                        </p:tav>
                                        <p:tav tm="100000">
                                          <p:val>
                                            <p:strVal val="#ppt_h"/>
                                          </p:val>
                                        </p:tav>
                                      </p:tavLst>
                                    </p:anim>
                                    <p:anim calcmode="lin" valueType="num">
                                      <p:cBhvr>
                                        <p:cTn id="51" dur="1000" fill="hold"/>
                                        <p:tgtEl>
                                          <p:spTgt spid="92"/>
                                        </p:tgtEl>
                                        <p:attrNameLst>
                                          <p:attrName>style.rotation</p:attrName>
                                        </p:attrNameLst>
                                      </p:cBhvr>
                                      <p:tavLst>
                                        <p:tav tm="0">
                                          <p:val>
                                            <p:fltVal val="90"/>
                                          </p:val>
                                        </p:tav>
                                        <p:tav tm="100000">
                                          <p:val>
                                            <p:fltVal val="0"/>
                                          </p:val>
                                        </p:tav>
                                      </p:tavLst>
                                    </p:anim>
                                    <p:animEffect transition="in" filter="fade">
                                      <p:cBhvr>
                                        <p:cTn id="52" dur="1000"/>
                                        <p:tgtEl>
                                          <p:spTgt spid="92"/>
                                        </p:tgtEl>
                                      </p:cBhvr>
                                    </p:animEffect>
                                  </p:childTnLst>
                                </p:cTn>
                              </p:par>
                              <p:par>
                                <p:cTn id="53" presetID="31" presetClass="entr" presetSubtype="0" fill="hold" grpId="0" nodeType="withEffect">
                                  <p:stCondLst>
                                    <p:cond delay="1000"/>
                                  </p:stCondLst>
                                  <p:childTnLst>
                                    <p:set>
                                      <p:cBhvr>
                                        <p:cTn id="54" dur="1" fill="hold">
                                          <p:stCondLst>
                                            <p:cond delay="0"/>
                                          </p:stCondLst>
                                        </p:cTn>
                                        <p:tgtEl>
                                          <p:spTgt spid="93"/>
                                        </p:tgtEl>
                                        <p:attrNameLst>
                                          <p:attrName>style.visibility</p:attrName>
                                        </p:attrNameLst>
                                      </p:cBhvr>
                                      <p:to>
                                        <p:strVal val="visible"/>
                                      </p:to>
                                    </p:set>
                                    <p:anim calcmode="lin" valueType="num">
                                      <p:cBhvr>
                                        <p:cTn id="55" dur="1000" fill="hold"/>
                                        <p:tgtEl>
                                          <p:spTgt spid="93"/>
                                        </p:tgtEl>
                                        <p:attrNameLst>
                                          <p:attrName>ppt_w</p:attrName>
                                        </p:attrNameLst>
                                      </p:cBhvr>
                                      <p:tavLst>
                                        <p:tav tm="0">
                                          <p:val>
                                            <p:fltVal val="0"/>
                                          </p:val>
                                        </p:tav>
                                        <p:tav tm="100000">
                                          <p:val>
                                            <p:strVal val="#ppt_w"/>
                                          </p:val>
                                        </p:tav>
                                      </p:tavLst>
                                    </p:anim>
                                    <p:anim calcmode="lin" valueType="num">
                                      <p:cBhvr>
                                        <p:cTn id="56" dur="1000" fill="hold"/>
                                        <p:tgtEl>
                                          <p:spTgt spid="93"/>
                                        </p:tgtEl>
                                        <p:attrNameLst>
                                          <p:attrName>ppt_h</p:attrName>
                                        </p:attrNameLst>
                                      </p:cBhvr>
                                      <p:tavLst>
                                        <p:tav tm="0">
                                          <p:val>
                                            <p:fltVal val="0"/>
                                          </p:val>
                                        </p:tav>
                                        <p:tav tm="100000">
                                          <p:val>
                                            <p:strVal val="#ppt_h"/>
                                          </p:val>
                                        </p:tav>
                                      </p:tavLst>
                                    </p:anim>
                                    <p:anim calcmode="lin" valueType="num">
                                      <p:cBhvr>
                                        <p:cTn id="57" dur="1000" fill="hold"/>
                                        <p:tgtEl>
                                          <p:spTgt spid="93"/>
                                        </p:tgtEl>
                                        <p:attrNameLst>
                                          <p:attrName>style.rotation</p:attrName>
                                        </p:attrNameLst>
                                      </p:cBhvr>
                                      <p:tavLst>
                                        <p:tav tm="0">
                                          <p:val>
                                            <p:fltVal val="90"/>
                                          </p:val>
                                        </p:tav>
                                        <p:tav tm="100000">
                                          <p:val>
                                            <p:fltVal val="0"/>
                                          </p:val>
                                        </p:tav>
                                      </p:tavLst>
                                    </p:anim>
                                    <p:animEffect transition="in" filter="fade">
                                      <p:cBhvr>
                                        <p:cTn id="58" dur="1000"/>
                                        <p:tgtEl>
                                          <p:spTgt spid="93"/>
                                        </p:tgtEl>
                                      </p:cBhvr>
                                    </p:animEffect>
                                  </p:childTnLst>
                                </p:cTn>
                              </p:par>
                              <p:par>
                                <p:cTn id="59" presetID="31" presetClass="entr" presetSubtype="0" fill="hold" grpId="0" nodeType="withEffect">
                                  <p:stCondLst>
                                    <p:cond delay="1500"/>
                                  </p:stCondLst>
                                  <p:childTnLst>
                                    <p:set>
                                      <p:cBhvr>
                                        <p:cTn id="60" dur="1" fill="hold">
                                          <p:stCondLst>
                                            <p:cond delay="0"/>
                                          </p:stCondLst>
                                        </p:cTn>
                                        <p:tgtEl>
                                          <p:spTgt spid="94"/>
                                        </p:tgtEl>
                                        <p:attrNameLst>
                                          <p:attrName>style.visibility</p:attrName>
                                        </p:attrNameLst>
                                      </p:cBhvr>
                                      <p:to>
                                        <p:strVal val="visible"/>
                                      </p:to>
                                    </p:set>
                                    <p:anim calcmode="lin" valueType="num">
                                      <p:cBhvr>
                                        <p:cTn id="61" dur="1000" fill="hold"/>
                                        <p:tgtEl>
                                          <p:spTgt spid="94"/>
                                        </p:tgtEl>
                                        <p:attrNameLst>
                                          <p:attrName>ppt_w</p:attrName>
                                        </p:attrNameLst>
                                      </p:cBhvr>
                                      <p:tavLst>
                                        <p:tav tm="0">
                                          <p:val>
                                            <p:fltVal val="0"/>
                                          </p:val>
                                        </p:tav>
                                        <p:tav tm="100000">
                                          <p:val>
                                            <p:strVal val="#ppt_w"/>
                                          </p:val>
                                        </p:tav>
                                      </p:tavLst>
                                    </p:anim>
                                    <p:anim calcmode="lin" valueType="num">
                                      <p:cBhvr>
                                        <p:cTn id="62" dur="1000" fill="hold"/>
                                        <p:tgtEl>
                                          <p:spTgt spid="94"/>
                                        </p:tgtEl>
                                        <p:attrNameLst>
                                          <p:attrName>ppt_h</p:attrName>
                                        </p:attrNameLst>
                                      </p:cBhvr>
                                      <p:tavLst>
                                        <p:tav tm="0">
                                          <p:val>
                                            <p:fltVal val="0"/>
                                          </p:val>
                                        </p:tav>
                                        <p:tav tm="100000">
                                          <p:val>
                                            <p:strVal val="#ppt_h"/>
                                          </p:val>
                                        </p:tav>
                                      </p:tavLst>
                                    </p:anim>
                                    <p:anim calcmode="lin" valueType="num">
                                      <p:cBhvr>
                                        <p:cTn id="63" dur="1000" fill="hold"/>
                                        <p:tgtEl>
                                          <p:spTgt spid="94"/>
                                        </p:tgtEl>
                                        <p:attrNameLst>
                                          <p:attrName>style.rotation</p:attrName>
                                        </p:attrNameLst>
                                      </p:cBhvr>
                                      <p:tavLst>
                                        <p:tav tm="0">
                                          <p:val>
                                            <p:fltVal val="90"/>
                                          </p:val>
                                        </p:tav>
                                        <p:tav tm="100000">
                                          <p:val>
                                            <p:fltVal val="0"/>
                                          </p:val>
                                        </p:tav>
                                      </p:tavLst>
                                    </p:anim>
                                    <p:animEffect transition="in" filter="fade">
                                      <p:cBhvr>
                                        <p:cTn id="64" dur="1000"/>
                                        <p:tgtEl>
                                          <p:spTgt spid="94"/>
                                        </p:tgtEl>
                                      </p:cBhvr>
                                    </p:animEffect>
                                  </p:childTnLst>
                                </p:cTn>
                              </p:par>
                              <p:par>
                                <p:cTn id="65" presetID="31" presetClass="entr" presetSubtype="0" fill="hold" grpId="0" nodeType="withEffect">
                                  <p:stCondLst>
                                    <p:cond delay="1500"/>
                                  </p:stCondLst>
                                  <p:childTnLst>
                                    <p:set>
                                      <p:cBhvr>
                                        <p:cTn id="66" dur="1" fill="hold">
                                          <p:stCondLst>
                                            <p:cond delay="0"/>
                                          </p:stCondLst>
                                        </p:cTn>
                                        <p:tgtEl>
                                          <p:spTgt spid="95"/>
                                        </p:tgtEl>
                                        <p:attrNameLst>
                                          <p:attrName>style.visibility</p:attrName>
                                        </p:attrNameLst>
                                      </p:cBhvr>
                                      <p:to>
                                        <p:strVal val="visible"/>
                                      </p:to>
                                    </p:set>
                                    <p:anim calcmode="lin" valueType="num">
                                      <p:cBhvr>
                                        <p:cTn id="67" dur="1000" fill="hold"/>
                                        <p:tgtEl>
                                          <p:spTgt spid="95"/>
                                        </p:tgtEl>
                                        <p:attrNameLst>
                                          <p:attrName>ppt_w</p:attrName>
                                        </p:attrNameLst>
                                      </p:cBhvr>
                                      <p:tavLst>
                                        <p:tav tm="0">
                                          <p:val>
                                            <p:fltVal val="0"/>
                                          </p:val>
                                        </p:tav>
                                        <p:tav tm="100000">
                                          <p:val>
                                            <p:strVal val="#ppt_w"/>
                                          </p:val>
                                        </p:tav>
                                      </p:tavLst>
                                    </p:anim>
                                    <p:anim calcmode="lin" valueType="num">
                                      <p:cBhvr>
                                        <p:cTn id="68" dur="1000" fill="hold"/>
                                        <p:tgtEl>
                                          <p:spTgt spid="95"/>
                                        </p:tgtEl>
                                        <p:attrNameLst>
                                          <p:attrName>ppt_h</p:attrName>
                                        </p:attrNameLst>
                                      </p:cBhvr>
                                      <p:tavLst>
                                        <p:tav tm="0">
                                          <p:val>
                                            <p:fltVal val="0"/>
                                          </p:val>
                                        </p:tav>
                                        <p:tav tm="100000">
                                          <p:val>
                                            <p:strVal val="#ppt_h"/>
                                          </p:val>
                                        </p:tav>
                                      </p:tavLst>
                                    </p:anim>
                                    <p:anim calcmode="lin" valueType="num">
                                      <p:cBhvr>
                                        <p:cTn id="69" dur="1000" fill="hold"/>
                                        <p:tgtEl>
                                          <p:spTgt spid="95"/>
                                        </p:tgtEl>
                                        <p:attrNameLst>
                                          <p:attrName>style.rotation</p:attrName>
                                        </p:attrNameLst>
                                      </p:cBhvr>
                                      <p:tavLst>
                                        <p:tav tm="0">
                                          <p:val>
                                            <p:fltVal val="90"/>
                                          </p:val>
                                        </p:tav>
                                        <p:tav tm="100000">
                                          <p:val>
                                            <p:fltVal val="0"/>
                                          </p:val>
                                        </p:tav>
                                      </p:tavLst>
                                    </p:anim>
                                    <p:animEffect transition="in" filter="fade">
                                      <p:cBhvr>
                                        <p:cTn id="70" dur="1000"/>
                                        <p:tgtEl>
                                          <p:spTgt spid="95"/>
                                        </p:tgtEl>
                                      </p:cBhvr>
                                    </p:animEffect>
                                  </p:childTnLst>
                                </p:cTn>
                              </p:par>
                              <p:par>
                                <p:cTn id="71" presetID="31" presetClass="entr" presetSubtype="0" fill="hold" grpId="0" nodeType="withEffect">
                                  <p:stCondLst>
                                    <p:cond delay="1500"/>
                                  </p:stCondLst>
                                  <p:childTnLst>
                                    <p:set>
                                      <p:cBhvr>
                                        <p:cTn id="72" dur="1" fill="hold">
                                          <p:stCondLst>
                                            <p:cond delay="0"/>
                                          </p:stCondLst>
                                        </p:cTn>
                                        <p:tgtEl>
                                          <p:spTgt spid="96"/>
                                        </p:tgtEl>
                                        <p:attrNameLst>
                                          <p:attrName>style.visibility</p:attrName>
                                        </p:attrNameLst>
                                      </p:cBhvr>
                                      <p:to>
                                        <p:strVal val="visible"/>
                                      </p:to>
                                    </p:set>
                                    <p:anim calcmode="lin" valueType="num">
                                      <p:cBhvr>
                                        <p:cTn id="73" dur="1000" fill="hold"/>
                                        <p:tgtEl>
                                          <p:spTgt spid="96"/>
                                        </p:tgtEl>
                                        <p:attrNameLst>
                                          <p:attrName>ppt_w</p:attrName>
                                        </p:attrNameLst>
                                      </p:cBhvr>
                                      <p:tavLst>
                                        <p:tav tm="0">
                                          <p:val>
                                            <p:fltVal val="0"/>
                                          </p:val>
                                        </p:tav>
                                        <p:tav tm="100000">
                                          <p:val>
                                            <p:strVal val="#ppt_w"/>
                                          </p:val>
                                        </p:tav>
                                      </p:tavLst>
                                    </p:anim>
                                    <p:anim calcmode="lin" valueType="num">
                                      <p:cBhvr>
                                        <p:cTn id="74" dur="1000" fill="hold"/>
                                        <p:tgtEl>
                                          <p:spTgt spid="96"/>
                                        </p:tgtEl>
                                        <p:attrNameLst>
                                          <p:attrName>ppt_h</p:attrName>
                                        </p:attrNameLst>
                                      </p:cBhvr>
                                      <p:tavLst>
                                        <p:tav tm="0">
                                          <p:val>
                                            <p:fltVal val="0"/>
                                          </p:val>
                                        </p:tav>
                                        <p:tav tm="100000">
                                          <p:val>
                                            <p:strVal val="#ppt_h"/>
                                          </p:val>
                                        </p:tav>
                                      </p:tavLst>
                                    </p:anim>
                                    <p:anim calcmode="lin" valueType="num">
                                      <p:cBhvr>
                                        <p:cTn id="75" dur="1000" fill="hold"/>
                                        <p:tgtEl>
                                          <p:spTgt spid="96"/>
                                        </p:tgtEl>
                                        <p:attrNameLst>
                                          <p:attrName>style.rotation</p:attrName>
                                        </p:attrNameLst>
                                      </p:cBhvr>
                                      <p:tavLst>
                                        <p:tav tm="0">
                                          <p:val>
                                            <p:fltVal val="90"/>
                                          </p:val>
                                        </p:tav>
                                        <p:tav tm="100000">
                                          <p:val>
                                            <p:fltVal val="0"/>
                                          </p:val>
                                        </p:tav>
                                      </p:tavLst>
                                    </p:anim>
                                    <p:animEffect transition="in" filter="fade">
                                      <p:cBhvr>
                                        <p:cTn id="76" dur="1000"/>
                                        <p:tgtEl>
                                          <p:spTgt spid="96"/>
                                        </p:tgtEl>
                                      </p:cBhvr>
                                    </p:animEffect>
                                  </p:childTnLst>
                                </p:cTn>
                              </p:par>
                              <p:par>
                                <p:cTn id="77" presetID="42" presetClass="entr" presetSubtype="0" fill="hold" grpId="0" nodeType="withEffect">
                                  <p:stCondLst>
                                    <p:cond delay="2000"/>
                                  </p:stCondLst>
                                  <p:childTnLst>
                                    <p:set>
                                      <p:cBhvr>
                                        <p:cTn id="78" dur="1" fill="hold">
                                          <p:stCondLst>
                                            <p:cond delay="0"/>
                                          </p:stCondLst>
                                        </p:cTn>
                                        <p:tgtEl>
                                          <p:spTgt spid="97"/>
                                        </p:tgtEl>
                                        <p:attrNameLst>
                                          <p:attrName>style.visibility</p:attrName>
                                        </p:attrNameLst>
                                      </p:cBhvr>
                                      <p:to>
                                        <p:strVal val="visible"/>
                                      </p:to>
                                    </p:set>
                                    <p:animEffect transition="in" filter="fade">
                                      <p:cBhvr>
                                        <p:cTn id="79" dur="1000"/>
                                        <p:tgtEl>
                                          <p:spTgt spid="97"/>
                                        </p:tgtEl>
                                      </p:cBhvr>
                                    </p:animEffect>
                                    <p:anim calcmode="lin" valueType="num">
                                      <p:cBhvr>
                                        <p:cTn id="80" dur="1000" fill="hold"/>
                                        <p:tgtEl>
                                          <p:spTgt spid="97"/>
                                        </p:tgtEl>
                                        <p:attrNameLst>
                                          <p:attrName>ppt_x</p:attrName>
                                        </p:attrNameLst>
                                      </p:cBhvr>
                                      <p:tavLst>
                                        <p:tav tm="0">
                                          <p:val>
                                            <p:strVal val="#ppt_x"/>
                                          </p:val>
                                        </p:tav>
                                        <p:tav tm="100000">
                                          <p:val>
                                            <p:strVal val="#ppt_x"/>
                                          </p:val>
                                        </p:tav>
                                      </p:tavLst>
                                    </p:anim>
                                    <p:anim calcmode="lin" valueType="num">
                                      <p:cBhvr>
                                        <p:cTn id="81" dur="1000" fill="hold"/>
                                        <p:tgtEl>
                                          <p:spTgt spid="97"/>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2000"/>
                                  </p:stCondLst>
                                  <p:childTnLst>
                                    <p:set>
                                      <p:cBhvr>
                                        <p:cTn id="83" dur="1" fill="hold">
                                          <p:stCondLst>
                                            <p:cond delay="0"/>
                                          </p:stCondLst>
                                        </p:cTn>
                                        <p:tgtEl>
                                          <p:spTgt spid="98"/>
                                        </p:tgtEl>
                                        <p:attrNameLst>
                                          <p:attrName>style.visibility</p:attrName>
                                        </p:attrNameLst>
                                      </p:cBhvr>
                                      <p:to>
                                        <p:strVal val="visible"/>
                                      </p:to>
                                    </p:set>
                                    <p:animEffect transition="in" filter="fade">
                                      <p:cBhvr>
                                        <p:cTn id="84" dur="1000"/>
                                        <p:tgtEl>
                                          <p:spTgt spid="98"/>
                                        </p:tgtEl>
                                      </p:cBhvr>
                                    </p:animEffect>
                                    <p:anim calcmode="lin" valueType="num">
                                      <p:cBhvr>
                                        <p:cTn id="85" dur="1000" fill="hold"/>
                                        <p:tgtEl>
                                          <p:spTgt spid="98"/>
                                        </p:tgtEl>
                                        <p:attrNameLst>
                                          <p:attrName>ppt_x</p:attrName>
                                        </p:attrNameLst>
                                      </p:cBhvr>
                                      <p:tavLst>
                                        <p:tav tm="0">
                                          <p:val>
                                            <p:strVal val="#ppt_x"/>
                                          </p:val>
                                        </p:tav>
                                        <p:tav tm="100000">
                                          <p:val>
                                            <p:strVal val="#ppt_x"/>
                                          </p:val>
                                        </p:tav>
                                      </p:tavLst>
                                    </p:anim>
                                    <p:anim calcmode="lin" valueType="num">
                                      <p:cBhvr>
                                        <p:cTn id="86" dur="1000" fill="hold"/>
                                        <p:tgtEl>
                                          <p:spTgt spid="98"/>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2000"/>
                                  </p:stCondLst>
                                  <p:childTnLst>
                                    <p:set>
                                      <p:cBhvr>
                                        <p:cTn id="88" dur="1" fill="hold">
                                          <p:stCondLst>
                                            <p:cond delay="0"/>
                                          </p:stCondLst>
                                        </p:cTn>
                                        <p:tgtEl>
                                          <p:spTgt spid="99"/>
                                        </p:tgtEl>
                                        <p:attrNameLst>
                                          <p:attrName>style.visibility</p:attrName>
                                        </p:attrNameLst>
                                      </p:cBhvr>
                                      <p:to>
                                        <p:strVal val="visible"/>
                                      </p:to>
                                    </p:set>
                                    <p:animEffect transition="in" filter="fade">
                                      <p:cBhvr>
                                        <p:cTn id="89" dur="1000"/>
                                        <p:tgtEl>
                                          <p:spTgt spid="99"/>
                                        </p:tgtEl>
                                      </p:cBhvr>
                                    </p:animEffect>
                                    <p:anim calcmode="lin" valueType="num">
                                      <p:cBhvr>
                                        <p:cTn id="90" dur="1000" fill="hold"/>
                                        <p:tgtEl>
                                          <p:spTgt spid="99"/>
                                        </p:tgtEl>
                                        <p:attrNameLst>
                                          <p:attrName>ppt_x</p:attrName>
                                        </p:attrNameLst>
                                      </p:cBhvr>
                                      <p:tavLst>
                                        <p:tav tm="0">
                                          <p:val>
                                            <p:strVal val="#ppt_x"/>
                                          </p:val>
                                        </p:tav>
                                        <p:tav tm="100000">
                                          <p:val>
                                            <p:strVal val="#ppt_x"/>
                                          </p:val>
                                        </p:tav>
                                      </p:tavLst>
                                    </p:anim>
                                    <p:anim calcmode="lin" valueType="num">
                                      <p:cBhvr>
                                        <p:cTn id="91" dur="1000" fill="hold"/>
                                        <p:tgtEl>
                                          <p:spTgt spid="99"/>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2000"/>
                                  </p:stCondLst>
                                  <p:childTnLst>
                                    <p:set>
                                      <p:cBhvr>
                                        <p:cTn id="93" dur="1" fill="hold">
                                          <p:stCondLst>
                                            <p:cond delay="0"/>
                                          </p:stCondLst>
                                        </p:cTn>
                                        <p:tgtEl>
                                          <p:spTgt spid="100"/>
                                        </p:tgtEl>
                                        <p:attrNameLst>
                                          <p:attrName>style.visibility</p:attrName>
                                        </p:attrNameLst>
                                      </p:cBhvr>
                                      <p:to>
                                        <p:strVal val="visible"/>
                                      </p:to>
                                    </p:set>
                                    <p:animEffect transition="in" filter="fade">
                                      <p:cBhvr>
                                        <p:cTn id="94" dur="1000"/>
                                        <p:tgtEl>
                                          <p:spTgt spid="100"/>
                                        </p:tgtEl>
                                      </p:cBhvr>
                                    </p:animEffect>
                                    <p:anim calcmode="lin" valueType="num">
                                      <p:cBhvr>
                                        <p:cTn id="95" dur="1000" fill="hold"/>
                                        <p:tgtEl>
                                          <p:spTgt spid="100"/>
                                        </p:tgtEl>
                                        <p:attrNameLst>
                                          <p:attrName>ppt_x</p:attrName>
                                        </p:attrNameLst>
                                      </p:cBhvr>
                                      <p:tavLst>
                                        <p:tav tm="0">
                                          <p:val>
                                            <p:strVal val="#ppt_x"/>
                                          </p:val>
                                        </p:tav>
                                        <p:tav tm="100000">
                                          <p:val>
                                            <p:strVal val="#ppt_x"/>
                                          </p:val>
                                        </p:tav>
                                      </p:tavLst>
                                    </p:anim>
                                    <p:anim calcmode="lin" valueType="num">
                                      <p:cBhvr>
                                        <p:cTn id="96" dur="1000" fill="hold"/>
                                        <p:tgtEl>
                                          <p:spTgt spid="100"/>
                                        </p:tgtEl>
                                        <p:attrNameLst>
                                          <p:attrName>ppt_y</p:attrName>
                                        </p:attrNameLst>
                                      </p:cBhvr>
                                      <p:tavLst>
                                        <p:tav tm="0">
                                          <p:val>
                                            <p:strVal val="#ppt_y+.1"/>
                                          </p:val>
                                        </p:tav>
                                        <p:tav tm="100000">
                                          <p:val>
                                            <p:strVal val="#ppt_y"/>
                                          </p:val>
                                        </p:tav>
                                      </p:tavLst>
                                    </p:anim>
                                  </p:childTnLst>
                                </p:cTn>
                              </p:par>
                            </p:childTnLst>
                          </p:cTn>
                        </p:par>
                        <p:par>
                          <p:cTn id="97" fill="hold" nodeType="afterGroup">
                            <p:stCondLst>
                              <p:cond delay="3000"/>
                            </p:stCondLst>
                            <p:childTnLst>
                              <p:par>
                                <p:cTn id="98" presetID="2" presetClass="entr" presetSubtype="2" fill="hold" grpId="0" nodeType="afterEffect">
                                  <p:stCondLst>
                                    <p:cond delay="0"/>
                                  </p:stCondLst>
                                  <p:childTnLst>
                                    <p:set>
                                      <p:cBhvr>
                                        <p:cTn id="99" dur="1" fill="hold">
                                          <p:stCondLst>
                                            <p:cond delay="0"/>
                                          </p:stCondLst>
                                        </p:cTn>
                                        <p:tgtEl>
                                          <p:spTgt spid="70"/>
                                        </p:tgtEl>
                                        <p:attrNameLst>
                                          <p:attrName>style.visibility</p:attrName>
                                        </p:attrNameLst>
                                      </p:cBhvr>
                                      <p:to>
                                        <p:strVal val="visible"/>
                                      </p:to>
                                    </p:set>
                                    <p:anim calcmode="lin" valueType="num">
                                      <p:cBhvr additive="base">
                                        <p:cTn id="100" dur="300" fill="hold"/>
                                        <p:tgtEl>
                                          <p:spTgt spid="70"/>
                                        </p:tgtEl>
                                        <p:attrNameLst>
                                          <p:attrName>ppt_x</p:attrName>
                                        </p:attrNameLst>
                                      </p:cBhvr>
                                      <p:tavLst>
                                        <p:tav tm="0">
                                          <p:val>
                                            <p:strVal val="1+#ppt_w/2"/>
                                          </p:val>
                                        </p:tav>
                                        <p:tav tm="100000">
                                          <p:val>
                                            <p:strVal val="#ppt_x"/>
                                          </p:val>
                                        </p:tav>
                                      </p:tavLst>
                                    </p:anim>
                                    <p:anim calcmode="lin" valueType="num">
                                      <p:cBhvr additive="base">
                                        <p:cTn id="101" dur="300" fill="hold"/>
                                        <p:tgtEl>
                                          <p:spTgt spid="70"/>
                                        </p:tgtEl>
                                        <p:attrNameLst>
                                          <p:attrName>ppt_y</p:attrName>
                                        </p:attrNameLst>
                                      </p:cBhvr>
                                      <p:tavLst>
                                        <p:tav tm="0">
                                          <p:val>
                                            <p:strVal val="#ppt_y"/>
                                          </p:val>
                                        </p:tav>
                                        <p:tav tm="100000">
                                          <p:val>
                                            <p:strVal val="#ppt_y"/>
                                          </p:val>
                                        </p:tav>
                                      </p:tavLst>
                                    </p:anim>
                                  </p:childTnLst>
                                </p:cTn>
                              </p:par>
                            </p:childTnLst>
                          </p:cTn>
                        </p:par>
                        <p:par>
                          <p:cTn id="102" fill="hold" nodeType="afterGroup">
                            <p:stCondLst>
                              <p:cond delay="3300"/>
                            </p:stCondLst>
                            <p:childTnLst>
                              <p:par>
                                <p:cTn id="103" presetID="2" presetClass="entr" presetSubtype="2" fill="hold" grpId="0" nodeType="afterEffect">
                                  <p:stCondLst>
                                    <p:cond delay="0"/>
                                  </p:stCondLst>
                                  <p:childTnLst>
                                    <p:set>
                                      <p:cBhvr>
                                        <p:cTn id="104" dur="1" fill="hold">
                                          <p:stCondLst>
                                            <p:cond delay="0"/>
                                          </p:stCondLst>
                                        </p:cTn>
                                        <p:tgtEl>
                                          <p:spTgt spid="69"/>
                                        </p:tgtEl>
                                        <p:attrNameLst>
                                          <p:attrName>style.visibility</p:attrName>
                                        </p:attrNameLst>
                                      </p:cBhvr>
                                      <p:to>
                                        <p:strVal val="visible"/>
                                      </p:to>
                                    </p:set>
                                    <p:anim calcmode="lin" valueType="num">
                                      <p:cBhvr additive="base">
                                        <p:cTn id="105" dur="300" fill="hold"/>
                                        <p:tgtEl>
                                          <p:spTgt spid="69"/>
                                        </p:tgtEl>
                                        <p:attrNameLst>
                                          <p:attrName>ppt_x</p:attrName>
                                        </p:attrNameLst>
                                      </p:cBhvr>
                                      <p:tavLst>
                                        <p:tav tm="0">
                                          <p:val>
                                            <p:strVal val="1+#ppt_w/2"/>
                                          </p:val>
                                        </p:tav>
                                        <p:tav tm="100000">
                                          <p:val>
                                            <p:strVal val="#ppt_x"/>
                                          </p:val>
                                        </p:tav>
                                      </p:tavLst>
                                    </p:anim>
                                    <p:anim calcmode="lin" valueType="num">
                                      <p:cBhvr additive="base">
                                        <p:cTn id="106" dur="3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4"/>
          <p:cNvGrpSpPr/>
          <p:nvPr/>
        </p:nvGrpSpPr>
        <p:grpSpPr>
          <a:xfrm>
            <a:off x="4327893" y="3899214"/>
            <a:ext cx="211571" cy="331936"/>
            <a:chOff x="1397666" y="1419622"/>
            <a:chExt cx="474034" cy="743490"/>
          </a:xfrm>
          <a:solidFill>
            <a:schemeClr val="accent2"/>
          </a:solidFill>
          <a:effectLst>
            <a:outerShdw blurRad="76200" dir="18900000" sy="23000" kx="-1200000" algn="bl" rotWithShape="0">
              <a:prstClr val="black">
                <a:alpha val="20000"/>
              </a:prstClr>
            </a:outerShdw>
          </a:effectLst>
        </p:grpSpPr>
        <p:grpSp>
          <p:nvGrpSpPr>
            <p:cNvPr id="3" name="组合 6"/>
            <p:cNvGrpSpPr/>
            <p:nvPr/>
          </p:nvGrpSpPr>
          <p:grpSpPr>
            <a:xfrm>
              <a:off x="1397666" y="1419622"/>
              <a:ext cx="474034" cy="743490"/>
              <a:chOff x="1397666" y="1419622"/>
              <a:chExt cx="474034" cy="743490"/>
            </a:xfrm>
            <a:grpFill/>
          </p:grpSpPr>
          <p:sp>
            <p:nvSpPr>
              <p:cNvPr id="9" name="同心圆 8"/>
              <p:cNvSpPr/>
              <p:nvPr/>
            </p:nvSpPr>
            <p:spPr>
              <a:xfrm>
                <a:off x="1397666" y="1419622"/>
                <a:ext cx="474034" cy="474034"/>
              </a:xfrm>
              <a:prstGeom prst="donut">
                <a:avLst/>
              </a:prstGeom>
              <a:grpFill/>
              <a:ln w="25400" cap="flat" cmpd="sng" algn="ctr">
                <a:noFill/>
                <a:prstDash val="solid"/>
              </a:ln>
              <a:effectLst/>
            </p:spPr>
            <p:txBody>
              <a:bodyPr rtlCol="0" anchor="ctr"/>
              <a:lstStyle/>
              <a:p>
                <a:pPr algn="ctr" defTabSz="913924">
                  <a:defRPr/>
                </a:pPr>
                <a:endParaRPr lang="zh-CN" altLang="en-US" sz="1900" kern="0">
                  <a:solidFill>
                    <a:prstClr val="black"/>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10" name="等腰三角形 9"/>
              <p:cNvSpPr/>
              <p:nvPr/>
            </p:nvSpPr>
            <p:spPr>
              <a:xfrm rot="10800000">
                <a:off x="1425882" y="1771198"/>
                <a:ext cx="417601" cy="391914"/>
              </a:xfrm>
              <a:prstGeom prst="triangle">
                <a:avLst/>
              </a:prstGeom>
              <a:grpFill/>
              <a:ln w="25400" cap="flat" cmpd="sng" algn="ctr">
                <a:noFill/>
                <a:prstDash val="solid"/>
              </a:ln>
              <a:effectLst/>
            </p:spPr>
            <p:txBody>
              <a:bodyPr rtlCol="0" anchor="ctr"/>
              <a:lstStyle/>
              <a:p>
                <a:pPr algn="ctr" defTabSz="913924">
                  <a:defRPr/>
                </a:pPr>
                <a:endParaRPr lang="zh-CN" altLang="en-US" sz="1900" kern="0">
                  <a:solidFill>
                    <a:prstClr val="white"/>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grpSp>
        <p:sp>
          <p:nvSpPr>
            <p:cNvPr id="8" name="椭圆 7"/>
            <p:cNvSpPr/>
            <p:nvPr/>
          </p:nvSpPr>
          <p:spPr>
            <a:xfrm>
              <a:off x="1562675" y="1584631"/>
              <a:ext cx="144016" cy="144016"/>
            </a:xfrm>
            <a:prstGeom prst="ellipse">
              <a:avLst/>
            </a:prstGeom>
            <a:grpFill/>
            <a:ln w="25400" cap="flat" cmpd="sng" algn="ctr">
              <a:noFill/>
              <a:prstDash val="solid"/>
            </a:ln>
            <a:effectLst/>
          </p:spPr>
          <p:txBody>
            <a:bodyPr rtlCol="0" anchor="ctr"/>
            <a:lstStyle/>
            <a:p>
              <a:pPr algn="ctr" defTabSz="913924">
                <a:defRPr/>
              </a:pPr>
              <a:endParaRPr lang="zh-CN" altLang="en-US" sz="1900" kern="0">
                <a:solidFill>
                  <a:prstClr val="white"/>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grpSp>
      <p:grpSp>
        <p:nvGrpSpPr>
          <p:cNvPr id="5" name="组合 10"/>
          <p:cNvGrpSpPr/>
          <p:nvPr/>
        </p:nvGrpSpPr>
        <p:grpSpPr>
          <a:xfrm flipV="1">
            <a:off x="4007091" y="2739090"/>
            <a:ext cx="853173" cy="986031"/>
            <a:chOff x="1282655" y="3043919"/>
            <a:chExt cx="1037898" cy="1314301"/>
          </a:xfrm>
          <a:solidFill>
            <a:schemeClr val="accent2"/>
          </a:solidFill>
          <a:effectLst>
            <a:outerShdw blurRad="50800" dist="38100" dir="2700000" algn="tl" rotWithShape="0">
              <a:prstClr val="black">
                <a:alpha val="40000"/>
              </a:prstClr>
            </a:outerShdw>
          </a:effectLst>
        </p:grpSpPr>
        <p:sp>
          <p:nvSpPr>
            <p:cNvPr id="12" name="矩形 11"/>
            <p:cNvSpPr/>
            <p:nvPr/>
          </p:nvSpPr>
          <p:spPr>
            <a:xfrm>
              <a:off x="1282655" y="3149326"/>
              <a:ext cx="1037898" cy="1208894"/>
            </a:xfrm>
            <a:prstGeom prst="rect">
              <a:avLst/>
            </a:prstGeom>
            <a:grpFill/>
            <a:ln w="25400" cap="flat" cmpd="sng" algn="ctr">
              <a:noFill/>
              <a:prstDash val="solid"/>
            </a:ln>
            <a:effectLst/>
          </p:spPr>
          <p:txBody>
            <a:bodyPr rtlCol="0" anchor="ctr"/>
            <a:lstStyle/>
            <a:p>
              <a:pPr algn="ctr" defTabSz="913924">
                <a:defRPr/>
              </a:pPr>
              <a:endParaRPr lang="zh-CN" altLang="en-US" sz="1900" kern="0">
                <a:solidFill>
                  <a:prstClr val="white"/>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13" name="直角三角形 12"/>
            <p:cNvSpPr/>
            <p:nvPr/>
          </p:nvSpPr>
          <p:spPr>
            <a:xfrm rot="8161794">
              <a:off x="1684377" y="3043919"/>
              <a:ext cx="234455" cy="234455"/>
            </a:xfrm>
            <a:prstGeom prst="rtTriangle">
              <a:avLst/>
            </a:prstGeom>
            <a:grpFill/>
            <a:ln w="25400" cap="flat" cmpd="sng" algn="ctr">
              <a:noFill/>
              <a:prstDash val="solid"/>
            </a:ln>
            <a:effectLst/>
          </p:spPr>
          <p:txBody>
            <a:bodyPr rtlCol="0" anchor="ctr"/>
            <a:lstStyle/>
            <a:p>
              <a:pPr algn="ctr" defTabSz="913924">
                <a:defRPr/>
              </a:pPr>
              <a:endParaRPr lang="zh-CN" altLang="en-US" sz="1900" kern="0">
                <a:solidFill>
                  <a:prstClr val="white"/>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grpSp>
      <p:sp>
        <p:nvSpPr>
          <p:cNvPr id="14" name="矩形 13"/>
          <p:cNvSpPr/>
          <p:nvPr/>
        </p:nvSpPr>
        <p:spPr>
          <a:xfrm>
            <a:off x="4056585" y="2803057"/>
            <a:ext cx="754191" cy="253956"/>
          </a:xfrm>
          <a:prstGeom prst="rect">
            <a:avLst/>
          </a:prstGeom>
        </p:spPr>
        <p:txBody>
          <a:bodyPr wrap="none" lIns="68562" tIns="34281" rIns="68562" bIns="34281">
            <a:normAutofit/>
          </a:bodyPr>
          <a:lstStyle/>
          <a:p>
            <a:pPr algn="ctr" defTabSz="913924"/>
            <a:r>
              <a:rPr lang="zh-TW" altLang="zh-TW" sz="1200">
                <a:solidFill>
                  <a:schemeClr val="bg1"/>
                </a:solidFill>
                <a:latin typeface="Source Han Sans TC"/>
                <a:ea typeface="Source Han Sans TC"/>
                <a:sym typeface="Source Han Sans K Medium" panose="020B0600000000000000" pitchFamily="34" charset="-128"/>
              </a:rPr>
              <a:t>新增標題</a:t>
            </a:r>
            <a:endParaRPr lang="en-US" altLang="zh-CN" sz="1200">
              <a:solidFill>
                <a:schemeClr val="bg1"/>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15" name="矩形 47"/>
          <p:cNvSpPr>
            <a:spLocks noChangeArrowheads="1"/>
          </p:cNvSpPr>
          <p:nvPr/>
        </p:nvSpPr>
        <p:spPr bwMode="auto">
          <a:xfrm>
            <a:off x="4016620" y="3080804"/>
            <a:ext cx="843645" cy="480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normAutofit/>
          </a:bodyPr>
          <a:lstStyle/>
          <a:p>
            <a:pPr algn="ctr" defTabSz="913924">
              <a:lnSpc>
                <a:spcPct val="100000"/>
              </a:lnSpc>
              <a:spcBef>
                <a:spcPct val="0"/>
              </a:spcBef>
            </a:pPr>
            <a:r>
              <a:rPr lang="zh-TW" altLang="zh-TW" sz="900">
                <a:solidFill>
                  <a:schemeClr val="bg1"/>
                </a:solidFill>
                <a:latin typeface="Source Han Sans TC"/>
                <a:ea typeface="Source Han Sans TC"/>
                <a:sym typeface="Source Han Sans K Medium" panose="020B0600000000000000" pitchFamily="34" charset="-128"/>
              </a:rPr>
              <a:t>在此輸入上述圖表的綜合描述說明。</a:t>
            </a:r>
          </a:p>
        </p:txBody>
      </p:sp>
      <p:grpSp>
        <p:nvGrpSpPr>
          <p:cNvPr id="7" name="组合 15"/>
          <p:cNvGrpSpPr/>
          <p:nvPr/>
        </p:nvGrpSpPr>
        <p:grpSpPr>
          <a:xfrm>
            <a:off x="7061778" y="4390449"/>
            <a:ext cx="211571" cy="331936"/>
            <a:chOff x="1397666" y="1419622"/>
            <a:chExt cx="474034" cy="743490"/>
          </a:xfrm>
          <a:solidFill>
            <a:schemeClr val="accent4"/>
          </a:solidFill>
          <a:effectLst>
            <a:outerShdw blurRad="76200" dir="18900000" sy="23000" kx="-1200000" algn="bl" rotWithShape="0">
              <a:prstClr val="black">
                <a:alpha val="20000"/>
              </a:prstClr>
            </a:outerShdw>
          </a:effectLst>
        </p:grpSpPr>
        <p:grpSp>
          <p:nvGrpSpPr>
            <p:cNvPr id="11" name="组合 16"/>
            <p:cNvGrpSpPr/>
            <p:nvPr/>
          </p:nvGrpSpPr>
          <p:grpSpPr>
            <a:xfrm>
              <a:off x="1397666" y="1419622"/>
              <a:ext cx="474034" cy="743490"/>
              <a:chOff x="1397666" y="1419622"/>
              <a:chExt cx="474034" cy="743490"/>
            </a:xfrm>
            <a:grpFill/>
          </p:grpSpPr>
          <p:sp>
            <p:nvSpPr>
              <p:cNvPr id="19" name="同心圆 18"/>
              <p:cNvSpPr/>
              <p:nvPr/>
            </p:nvSpPr>
            <p:spPr>
              <a:xfrm>
                <a:off x="1397666" y="1419622"/>
                <a:ext cx="474034" cy="474034"/>
              </a:xfrm>
              <a:prstGeom prst="donut">
                <a:avLst/>
              </a:prstGeom>
              <a:grpFill/>
              <a:ln w="25400" cap="flat" cmpd="sng" algn="ctr">
                <a:noFill/>
                <a:prstDash val="solid"/>
              </a:ln>
              <a:effectLst/>
            </p:spPr>
            <p:txBody>
              <a:bodyPr rtlCol="0" anchor="ctr"/>
              <a:lstStyle/>
              <a:p>
                <a:pPr algn="ctr" defTabSz="913924">
                  <a:defRPr/>
                </a:pPr>
                <a:endParaRPr lang="zh-CN" altLang="en-US" sz="1900" kern="0">
                  <a:solidFill>
                    <a:prstClr val="black"/>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20" name="等腰三角形 19"/>
              <p:cNvSpPr/>
              <p:nvPr/>
            </p:nvSpPr>
            <p:spPr>
              <a:xfrm rot="10800000">
                <a:off x="1425882" y="1771198"/>
                <a:ext cx="417601" cy="391914"/>
              </a:xfrm>
              <a:prstGeom prst="triangle">
                <a:avLst/>
              </a:prstGeom>
              <a:grpFill/>
              <a:ln w="25400" cap="flat" cmpd="sng" algn="ctr">
                <a:noFill/>
                <a:prstDash val="solid"/>
              </a:ln>
              <a:effectLst/>
            </p:spPr>
            <p:txBody>
              <a:bodyPr rtlCol="0" anchor="ctr"/>
              <a:lstStyle/>
              <a:p>
                <a:pPr algn="ctr" defTabSz="913924">
                  <a:defRPr/>
                </a:pPr>
                <a:endParaRPr lang="zh-CN" altLang="en-US" sz="1900" kern="0">
                  <a:solidFill>
                    <a:prstClr val="white"/>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grpSp>
        <p:sp>
          <p:nvSpPr>
            <p:cNvPr id="18" name="椭圆 17"/>
            <p:cNvSpPr/>
            <p:nvPr/>
          </p:nvSpPr>
          <p:spPr>
            <a:xfrm>
              <a:off x="1562675" y="1584631"/>
              <a:ext cx="144016" cy="144016"/>
            </a:xfrm>
            <a:prstGeom prst="ellipse">
              <a:avLst/>
            </a:prstGeom>
            <a:grpFill/>
            <a:ln w="25400" cap="flat" cmpd="sng" algn="ctr">
              <a:noFill/>
              <a:prstDash val="solid"/>
            </a:ln>
            <a:effectLst/>
          </p:spPr>
          <p:txBody>
            <a:bodyPr rtlCol="0" anchor="ctr"/>
            <a:lstStyle/>
            <a:p>
              <a:pPr algn="ctr" defTabSz="913924">
                <a:defRPr/>
              </a:pPr>
              <a:endParaRPr lang="zh-CN" altLang="en-US" sz="1900" kern="0">
                <a:solidFill>
                  <a:prstClr val="white"/>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grpSp>
      <p:grpSp>
        <p:nvGrpSpPr>
          <p:cNvPr id="16" name="组合 20"/>
          <p:cNvGrpSpPr/>
          <p:nvPr/>
        </p:nvGrpSpPr>
        <p:grpSpPr>
          <a:xfrm flipV="1">
            <a:off x="6730739" y="3227103"/>
            <a:ext cx="853173" cy="986031"/>
            <a:chOff x="1282655" y="3043919"/>
            <a:chExt cx="1037898" cy="1314301"/>
          </a:xfrm>
          <a:solidFill>
            <a:schemeClr val="accent4"/>
          </a:solidFill>
          <a:effectLst>
            <a:outerShdw blurRad="50800" dist="38100" dir="2700000" algn="tl" rotWithShape="0">
              <a:prstClr val="black">
                <a:alpha val="40000"/>
              </a:prstClr>
            </a:outerShdw>
          </a:effectLst>
        </p:grpSpPr>
        <p:sp>
          <p:nvSpPr>
            <p:cNvPr id="22" name="矩形 21"/>
            <p:cNvSpPr/>
            <p:nvPr/>
          </p:nvSpPr>
          <p:spPr>
            <a:xfrm>
              <a:off x="1282655" y="3149326"/>
              <a:ext cx="1037898" cy="1208894"/>
            </a:xfrm>
            <a:prstGeom prst="rect">
              <a:avLst/>
            </a:prstGeom>
            <a:grpFill/>
            <a:ln w="25400" cap="flat" cmpd="sng" algn="ctr">
              <a:noFill/>
              <a:prstDash val="solid"/>
            </a:ln>
            <a:effectLst/>
          </p:spPr>
          <p:txBody>
            <a:bodyPr rtlCol="0" anchor="ctr"/>
            <a:lstStyle/>
            <a:p>
              <a:pPr algn="ctr" defTabSz="913924">
                <a:defRPr/>
              </a:pPr>
              <a:endParaRPr lang="zh-CN" altLang="en-US" sz="1900" kern="0">
                <a:solidFill>
                  <a:prstClr val="white"/>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23" name="直角三角形 22"/>
            <p:cNvSpPr/>
            <p:nvPr/>
          </p:nvSpPr>
          <p:spPr>
            <a:xfrm rot="8161794">
              <a:off x="1684377" y="3043919"/>
              <a:ext cx="234455" cy="234455"/>
            </a:xfrm>
            <a:prstGeom prst="rtTriangle">
              <a:avLst/>
            </a:prstGeom>
            <a:grpFill/>
            <a:ln w="25400" cap="flat" cmpd="sng" algn="ctr">
              <a:noFill/>
              <a:prstDash val="solid"/>
            </a:ln>
            <a:effectLst/>
          </p:spPr>
          <p:txBody>
            <a:bodyPr rtlCol="0" anchor="ctr"/>
            <a:lstStyle/>
            <a:p>
              <a:pPr algn="ctr" defTabSz="913924">
                <a:defRPr/>
              </a:pPr>
              <a:endParaRPr lang="zh-CN" altLang="en-US" sz="1900" kern="0">
                <a:solidFill>
                  <a:prstClr val="white"/>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grpSp>
      <p:sp>
        <p:nvSpPr>
          <p:cNvPr id="24" name="矩形 23"/>
          <p:cNvSpPr/>
          <p:nvPr/>
        </p:nvSpPr>
        <p:spPr>
          <a:xfrm>
            <a:off x="6780233" y="3291069"/>
            <a:ext cx="754191" cy="253956"/>
          </a:xfrm>
          <a:prstGeom prst="rect">
            <a:avLst/>
          </a:prstGeom>
        </p:spPr>
        <p:txBody>
          <a:bodyPr wrap="none" lIns="68562" tIns="34281" rIns="68562" bIns="34281">
            <a:normAutofit/>
          </a:bodyPr>
          <a:lstStyle/>
          <a:p>
            <a:pPr algn="ctr" defTabSz="913924"/>
            <a:r>
              <a:rPr lang="zh-TW" altLang="zh-TW" sz="1200">
                <a:solidFill>
                  <a:schemeClr val="bg1"/>
                </a:solidFill>
                <a:latin typeface="Source Han Sans TC"/>
                <a:ea typeface="Source Han Sans TC"/>
                <a:sym typeface="Source Han Sans K Medium" panose="020B0600000000000000" pitchFamily="34" charset="-128"/>
              </a:rPr>
              <a:t>新增標題</a:t>
            </a:r>
            <a:endParaRPr lang="en-US" altLang="zh-CN" sz="1200">
              <a:solidFill>
                <a:schemeClr val="bg1"/>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25" name="矩形 47"/>
          <p:cNvSpPr>
            <a:spLocks noChangeArrowheads="1"/>
          </p:cNvSpPr>
          <p:nvPr/>
        </p:nvSpPr>
        <p:spPr bwMode="auto">
          <a:xfrm>
            <a:off x="6740267" y="3568816"/>
            <a:ext cx="843645" cy="480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normAutofit/>
          </a:bodyPr>
          <a:lstStyle/>
          <a:p>
            <a:pPr algn="ctr" defTabSz="913924">
              <a:lnSpc>
                <a:spcPct val="100000"/>
              </a:lnSpc>
              <a:spcBef>
                <a:spcPct val="0"/>
              </a:spcBef>
            </a:pPr>
            <a:r>
              <a:rPr lang="zh-TW" altLang="zh-TW" sz="900">
                <a:solidFill>
                  <a:schemeClr val="bg1"/>
                </a:solidFill>
                <a:latin typeface="Source Han Sans TC"/>
                <a:ea typeface="Source Han Sans TC"/>
                <a:sym typeface="Source Han Sans K Medium" panose="020B0600000000000000" pitchFamily="34" charset="-128"/>
              </a:rPr>
              <a:t>在此輸入上述圖表的綜合描述說明。</a:t>
            </a:r>
          </a:p>
        </p:txBody>
      </p:sp>
      <p:grpSp>
        <p:nvGrpSpPr>
          <p:cNvPr id="17" name="组合 25"/>
          <p:cNvGrpSpPr/>
          <p:nvPr/>
        </p:nvGrpSpPr>
        <p:grpSpPr>
          <a:xfrm>
            <a:off x="2432094" y="3706303"/>
            <a:ext cx="211571" cy="331936"/>
            <a:chOff x="1397666" y="1419622"/>
            <a:chExt cx="474034" cy="743490"/>
          </a:xfrm>
          <a:solidFill>
            <a:schemeClr val="accent1"/>
          </a:solidFill>
          <a:effectLst>
            <a:outerShdw blurRad="76200" dir="18900000" sy="23000" kx="-1200000" algn="bl" rotWithShape="0">
              <a:prstClr val="black">
                <a:alpha val="20000"/>
              </a:prstClr>
            </a:outerShdw>
          </a:effectLst>
        </p:grpSpPr>
        <p:grpSp>
          <p:nvGrpSpPr>
            <p:cNvPr id="21" name="组合 26"/>
            <p:cNvGrpSpPr/>
            <p:nvPr/>
          </p:nvGrpSpPr>
          <p:grpSpPr>
            <a:xfrm>
              <a:off x="1397666" y="1419622"/>
              <a:ext cx="474034" cy="743490"/>
              <a:chOff x="1397666" y="1419622"/>
              <a:chExt cx="474034" cy="743490"/>
            </a:xfrm>
            <a:grpFill/>
          </p:grpSpPr>
          <p:sp>
            <p:nvSpPr>
              <p:cNvPr id="29" name="同心圆 28"/>
              <p:cNvSpPr/>
              <p:nvPr/>
            </p:nvSpPr>
            <p:spPr>
              <a:xfrm>
                <a:off x="1397666" y="1419622"/>
                <a:ext cx="474034" cy="474034"/>
              </a:xfrm>
              <a:prstGeom prst="donut">
                <a:avLst/>
              </a:prstGeom>
              <a:grpFill/>
              <a:ln w="25400" cap="flat" cmpd="sng" algn="ctr">
                <a:noFill/>
                <a:prstDash val="solid"/>
              </a:ln>
              <a:effectLst/>
            </p:spPr>
            <p:txBody>
              <a:bodyPr rtlCol="0" anchor="ctr"/>
              <a:lstStyle/>
              <a:p>
                <a:pPr algn="ctr" defTabSz="913924">
                  <a:defRPr/>
                </a:pPr>
                <a:endParaRPr lang="zh-CN" altLang="en-US" sz="1900" kern="0">
                  <a:solidFill>
                    <a:prstClr val="black"/>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30" name="等腰三角形 29"/>
              <p:cNvSpPr/>
              <p:nvPr/>
            </p:nvSpPr>
            <p:spPr>
              <a:xfrm rot="10800000">
                <a:off x="1425882" y="1771198"/>
                <a:ext cx="417601" cy="391914"/>
              </a:xfrm>
              <a:prstGeom prst="triangle">
                <a:avLst/>
              </a:prstGeom>
              <a:grpFill/>
              <a:ln w="25400" cap="flat" cmpd="sng" algn="ctr">
                <a:noFill/>
                <a:prstDash val="solid"/>
              </a:ln>
              <a:effectLst/>
            </p:spPr>
            <p:txBody>
              <a:bodyPr rtlCol="0" anchor="ctr"/>
              <a:lstStyle/>
              <a:p>
                <a:pPr algn="ctr" defTabSz="913924">
                  <a:defRPr/>
                </a:pPr>
                <a:endParaRPr lang="zh-CN" altLang="en-US" sz="1900" kern="0">
                  <a:solidFill>
                    <a:prstClr val="white"/>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grpSp>
        <p:sp>
          <p:nvSpPr>
            <p:cNvPr id="28" name="椭圆 27"/>
            <p:cNvSpPr/>
            <p:nvPr/>
          </p:nvSpPr>
          <p:spPr>
            <a:xfrm>
              <a:off x="1562675" y="1584631"/>
              <a:ext cx="144016" cy="144016"/>
            </a:xfrm>
            <a:prstGeom prst="ellipse">
              <a:avLst/>
            </a:prstGeom>
            <a:grpFill/>
            <a:ln w="25400" cap="flat" cmpd="sng" algn="ctr">
              <a:noFill/>
              <a:prstDash val="solid"/>
            </a:ln>
            <a:effectLst/>
          </p:spPr>
          <p:txBody>
            <a:bodyPr rtlCol="0" anchor="ctr"/>
            <a:lstStyle/>
            <a:p>
              <a:pPr algn="ctr" defTabSz="913924">
                <a:defRPr/>
              </a:pPr>
              <a:endParaRPr lang="zh-CN" altLang="en-US" sz="1900" kern="0">
                <a:solidFill>
                  <a:prstClr val="white"/>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grpSp>
      <p:grpSp>
        <p:nvGrpSpPr>
          <p:cNvPr id="26" name="组合 30"/>
          <p:cNvGrpSpPr/>
          <p:nvPr/>
        </p:nvGrpSpPr>
        <p:grpSpPr>
          <a:xfrm flipV="1">
            <a:off x="2111290" y="2546179"/>
            <a:ext cx="853173" cy="986031"/>
            <a:chOff x="1282655" y="3043919"/>
            <a:chExt cx="1037898" cy="1314301"/>
          </a:xfrm>
          <a:solidFill>
            <a:schemeClr val="accent1"/>
          </a:solidFill>
          <a:effectLst>
            <a:outerShdw blurRad="50800" dist="38100" dir="2700000" algn="tl" rotWithShape="0">
              <a:prstClr val="black">
                <a:alpha val="40000"/>
              </a:prstClr>
            </a:outerShdw>
          </a:effectLst>
        </p:grpSpPr>
        <p:sp>
          <p:nvSpPr>
            <p:cNvPr id="32" name="矩形 31"/>
            <p:cNvSpPr/>
            <p:nvPr/>
          </p:nvSpPr>
          <p:spPr>
            <a:xfrm>
              <a:off x="1282655" y="3149326"/>
              <a:ext cx="1037898" cy="1208894"/>
            </a:xfrm>
            <a:prstGeom prst="rect">
              <a:avLst/>
            </a:prstGeom>
            <a:grpFill/>
            <a:ln w="25400" cap="flat" cmpd="sng" algn="ctr">
              <a:noFill/>
              <a:prstDash val="solid"/>
            </a:ln>
            <a:effectLst/>
          </p:spPr>
          <p:txBody>
            <a:bodyPr rtlCol="0" anchor="ctr"/>
            <a:lstStyle/>
            <a:p>
              <a:pPr algn="ctr" defTabSz="913924">
                <a:defRPr/>
              </a:pPr>
              <a:endParaRPr lang="zh-CN" altLang="en-US" sz="1900" kern="0">
                <a:solidFill>
                  <a:prstClr val="white"/>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33" name="直角三角形 32"/>
            <p:cNvSpPr/>
            <p:nvPr/>
          </p:nvSpPr>
          <p:spPr>
            <a:xfrm rot="8161794">
              <a:off x="1684377" y="3043919"/>
              <a:ext cx="234455" cy="234455"/>
            </a:xfrm>
            <a:prstGeom prst="rtTriangle">
              <a:avLst/>
            </a:prstGeom>
            <a:grpFill/>
            <a:ln w="25400" cap="flat" cmpd="sng" algn="ctr">
              <a:noFill/>
              <a:prstDash val="solid"/>
            </a:ln>
            <a:effectLst/>
          </p:spPr>
          <p:txBody>
            <a:bodyPr rtlCol="0" anchor="ctr"/>
            <a:lstStyle/>
            <a:p>
              <a:pPr algn="ctr" defTabSz="913924">
                <a:defRPr/>
              </a:pPr>
              <a:endParaRPr lang="zh-CN" altLang="en-US" sz="1900" kern="0">
                <a:solidFill>
                  <a:prstClr val="white"/>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grpSp>
      <p:sp>
        <p:nvSpPr>
          <p:cNvPr id="34" name="矩形 33"/>
          <p:cNvSpPr/>
          <p:nvPr/>
        </p:nvSpPr>
        <p:spPr>
          <a:xfrm>
            <a:off x="2160782" y="2610144"/>
            <a:ext cx="754191" cy="253956"/>
          </a:xfrm>
          <a:prstGeom prst="rect">
            <a:avLst/>
          </a:prstGeom>
        </p:spPr>
        <p:txBody>
          <a:bodyPr wrap="none" lIns="68562" tIns="34281" rIns="68562" bIns="34281">
            <a:normAutofit/>
          </a:bodyPr>
          <a:lstStyle/>
          <a:p>
            <a:pPr algn="ctr" defTabSz="913924"/>
            <a:r>
              <a:rPr lang="zh-TW" altLang="zh-TW" sz="1200">
                <a:solidFill>
                  <a:schemeClr val="bg1"/>
                </a:solidFill>
                <a:latin typeface="Source Han Sans TC"/>
                <a:ea typeface="Source Han Sans TC"/>
                <a:sym typeface="Source Han Sans K Medium" panose="020B0600000000000000" pitchFamily="34" charset="-128"/>
              </a:rPr>
              <a:t>新增標題</a:t>
            </a:r>
            <a:endParaRPr lang="en-US" altLang="zh-CN" sz="1200">
              <a:solidFill>
                <a:schemeClr val="bg1"/>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35" name="矩形 47"/>
          <p:cNvSpPr>
            <a:spLocks noChangeArrowheads="1"/>
          </p:cNvSpPr>
          <p:nvPr/>
        </p:nvSpPr>
        <p:spPr bwMode="auto">
          <a:xfrm>
            <a:off x="2120819" y="2887893"/>
            <a:ext cx="843645" cy="480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normAutofit/>
          </a:bodyPr>
          <a:lstStyle/>
          <a:p>
            <a:pPr algn="ctr" defTabSz="913924">
              <a:lnSpc>
                <a:spcPct val="100000"/>
              </a:lnSpc>
              <a:spcBef>
                <a:spcPct val="0"/>
              </a:spcBef>
            </a:pPr>
            <a:r>
              <a:rPr lang="zh-TW" altLang="zh-TW" sz="900">
                <a:solidFill>
                  <a:schemeClr val="bg1"/>
                </a:solidFill>
                <a:latin typeface="Source Han Sans TC"/>
                <a:ea typeface="Source Han Sans TC"/>
                <a:sym typeface="Source Han Sans K Medium" panose="020B0600000000000000" pitchFamily="34" charset="-128"/>
              </a:rPr>
              <a:t>在此輸入上述圖表的綜合描述說明。</a:t>
            </a:r>
          </a:p>
        </p:txBody>
      </p:sp>
      <p:grpSp>
        <p:nvGrpSpPr>
          <p:cNvPr id="27" name="组合 35"/>
          <p:cNvGrpSpPr/>
          <p:nvPr/>
        </p:nvGrpSpPr>
        <p:grpSpPr>
          <a:xfrm>
            <a:off x="5710917" y="3218476"/>
            <a:ext cx="211571" cy="331936"/>
            <a:chOff x="1397666" y="1419622"/>
            <a:chExt cx="474034" cy="743490"/>
          </a:xfrm>
          <a:solidFill>
            <a:schemeClr val="accent3"/>
          </a:solidFill>
          <a:effectLst>
            <a:outerShdw blurRad="76200" dir="18900000" sy="23000" kx="-1200000" algn="bl" rotWithShape="0">
              <a:prstClr val="black">
                <a:alpha val="20000"/>
              </a:prstClr>
            </a:outerShdw>
          </a:effectLst>
        </p:grpSpPr>
        <p:grpSp>
          <p:nvGrpSpPr>
            <p:cNvPr id="31" name="组合 36"/>
            <p:cNvGrpSpPr/>
            <p:nvPr/>
          </p:nvGrpSpPr>
          <p:grpSpPr>
            <a:xfrm>
              <a:off x="1397666" y="1419622"/>
              <a:ext cx="474034" cy="743490"/>
              <a:chOff x="1397666" y="1419622"/>
              <a:chExt cx="474034" cy="743490"/>
            </a:xfrm>
            <a:grpFill/>
          </p:grpSpPr>
          <p:sp>
            <p:nvSpPr>
              <p:cNvPr id="39" name="同心圆 38"/>
              <p:cNvSpPr/>
              <p:nvPr/>
            </p:nvSpPr>
            <p:spPr>
              <a:xfrm>
                <a:off x="1397666" y="1419622"/>
                <a:ext cx="474034" cy="474034"/>
              </a:xfrm>
              <a:prstGeom prst="donut">
                <a:avLst/>
              </a:prstGeom>
              <a:grpFill/>
              <a:ln w="25400" cap="flat" cmpd="sng" algn="ctr">
                <a:noFill/>
                <a:prstDash val="solid"/>
              </a:ln>
              <a:effectLst/>
            </p:spPr>
            <p:txBody>
              <a:bodyPr rtlCol="0" anchor="ctr"/>
              <a:lstStyle/>
              <a:p>
                <a:pPr algn="ctr" defTabSz="913924">
                  <a:defRPr/>
                </a:pPr>
                <a:endParaRPr lang="zh-CN" altLang="en-US" sz="1900" kern="0">
                  <a:solidFill>
                    <a:prstClr val="black"/>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40" name="等腰三角形 39"/>
              <p:cNvSpPr/>
              <p:nvPr/>
            </p:nvSpPr>
            <p:spPr>
              <a:xfrm rot="10800000">
                <a:off x="1425882" y="1771198"/>
                <a:ext cx="417601" cy="391914"/>
              </a:xfrm>
              <a:prstGeom prst="triangle">
                <a:avLst/>
              </a:prstGeom>
              <a:grpFill/>
              <a:ln w="25400" cap="flat" cmpd="sng" algn="ctr">
                <a:noFill/>
                <a:prstDash val="solid"/>
              </a:ln>
              <a:effectLst/>
            </p:spPr>
            <p:txBody>
              <a:bodyPr rtlCol="0" anchor="ctr"/>
              <a:lstStyle/>
              <a:p>
                <a:pPr algn="ctr" defTabSz="913924">
                  <a:defRPr/>
                </a:pPr>
                <a:endParaRPr lang="zh-CN" altLang="en-US" sz="1900" kern="0">
                  <a:solidFill>
                    <a:prstClr val="white"/>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grpSp>
        <p:sp>
          <p:nvSpPr>
            <p:cNvPr id="38" name="椭圆 37"/>
            <p:cNvSpPr/>
            <p:nvPr/>
          </p:nvSpPr>
          <p:spPr>
            <a:xfrm>
              <a:off x="1562675" y="1584631"/>
              <a:ext cx="144016" cy="144016"/>
            </a:xfrm>
            <a:prstGeom prst="ellipse">
              <a:avLst/>
            </a:prstGeom>
            <a:grpFill/>
            <a:ln w="25400" cap="flat" cmpd="sng" algn="ctr">
              <a:noFill/>
              <a:prstDash val="solid"/>
            </a:ln>
            <a:effectLst/>
          </p:spPr>
          <p:txBody>
            <a:bodyPr rtlCol="0" anchor="ctr"/>
            <a:lstStyle/>
            <a:p>
              <a:pPr algn="ctr" defTabSz="913924">
                <a:defRPr/>
              </a:pPr>
              <a:endParaRPr lang="zh-CN" altLang="en-US" sz="1900" kern="0">
                <a:solidFill>
                  <a:prstClr val="white"/>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grpSp>
      <p:grpSp>
        <p:nvGrpSpPr>
          <p:cNvPr id="36" name="组合 40"/>
          <p:cNvGrpSpPr/>
          <p:nvPr/>
        </p:nvGrpSpPr>
        <p:grpSpPr>
          <a:xfrm flipV="1">
            <a:off x="5390112" y="2058353"/>
            <a:ext cx="853173" cy="986031"/>
            <a:chOff x="1282655" y="3043919"/>
            <a:chExt cx="1037898" cy="1314301"/>
          </a:xfrm>
          <a:solidFill>
            <a:schemeClr val="accent3"/>
          </a:solidFill>
          <a:effectLst>
            <a:outerShdw blurRad="50800" dist="38100" dir="2700000" algn="tl" rotWithShape="0">
              <a:prstClr val="black">
                <a:alpha val="40000"/>
              </a:prstClr>
            </a:outerShdw>
          </a:effectLst>
        </p:grpSpPr>
        <p:sp>
          <p:nvSpPr>
            <p:cNvPr id="42" name="矩形 41"/>
            <p:cNvSpPr/>
            <p:nvPr/>
          </p:nvSpPr>
          <p:spPr>
            <a:xfrm>
              <a:off x="1282655" y="3149326"/>
              <a:ext cx="1037898" cy="1208894"/>
            </a:xfrm>
            <a:prstGeom prst="rect">
              <a:avLst/>
            </a:prstGeom>
            <a:grpFill/>
            <a:ln w="25400" cap="flat" cmpd="sng" algn="ctr">
              <a:noFill/>
              <a:prstDash val="solid"/>
            </a:ln>
            <a:effectLst/>
          </p:spPr>
          <p:txBody>
            <a:bodyPr rtlCol="0" anchor="ctr"/>
            <a:lstStyle/>
            <a:p>
              <a:pPr algn="ctr" defTabSz="913924">
                <a:defRPr/>
              </a:pPr>
              <a:endParaRPr lang="zh-CN" altLang="en-US" sz="1900" kern="0">
                <a:solidFill>
                  <a:prstClr val="white"/>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43" name="直角三角形 42"/>
            <p:cNvSpPr/>
            <p:nvPr/>
          </p:nvSpPr>
          <p:spPr>
            <a:xfrm rot="8161794">
              <a:off x="1684377" y="3043919"/>
              <a:ext cx="234455" cy="234455"/>
            </a:xfrm>
            <a:prstGeom prst="rtTriangle">
              <a:avLst/>
            </a:prstGeom>
            <a:grpFill/>
            <a:ln w="25400" cap="flat" cmpd="sng" algn="ctr">
              <a:noFill/>
              <a:prstDash val="solid"/>
            </a:ln>
            <a:effectLst/>
          </p:spPr>
          <p:txBody>
            <a:bodyPr rtlCol="0" anchor="ctr"/>
            <a:lstStyle/>
            <a:p>
              <a:pPr algn="ctr" defTabSz="913924">
                <a:defRPr/>
              </a:pPr>
              <a:endParaRPr lang="zh-CN" altLang="en-US" sz="1900" kern="0">
                <a:solidFill>
                  <a:prstClr val="white"/>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grpSp>
      <p:sp>
        <p:nvSpPr>
          <p:cNvPr id="44" name="矩形 43"/>
          <p:cNvSpPr/>
          <p:nvPr/>
        </p:nvSpPr>
        <p:spPr>
          <a:xfrm>
            <a:off x="5439607" y="2122320"/>
            <a:ext cx="754191" cy="253956"/>
          </a:xfrm>
          <a:prstGeom prst="rect">
            <a:avLst/>
          </a:prstGeom>
        </p:spPr>
        <p:txBody>
          <a:bodyPr wrap="none" lIns="68562" tIns="34281" rIns="68562" bIns="34281">
            <a:normAutofit/>
          </a:bodyPr>
          <a:lstStyle/>
          <a:p>
            <a:pPr algn="ctr" defTabSz="913924"/>
            <a:r>
              <a:rPr lang="zh-TW" altLang="zh-TW" sz="1200">
                <a:solidFill>
                  <a:schemeClr val="bg1"/>
                </a:solidFill>
                <a:latin typeface="Source Han Sans TC"/>
                <a:ea typeface="Source Han Sans TC"/>
                <a:sym typeface="Source Han Sans K Medium" panose="020B0600000000000000" pitchFamily="34" charset="-128"/>
              </a:rPr>
              <a:t>新增標題</a:t>
            </a:r>
            <a:endParaRPr lang="en-US" altLang="zh-CN" sz="1200">
              <a:solidFill>
                <a:schemeClr val="bg1"/>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45" name="矩形 47"/>
          <p:cNvSpPr>
            <a:spLocks noChangeArrowheads="1"/>
          </p:cNvSpPr>
          <p:nvPr/>
        </p:nvSpPr>
        <p:spPr bwMode="auto">
          <a:xfrm>
            <a:off x="5399643" y="2400066"/>
            <a:ext cx="843645" cy="480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normAutofit/>
          </a:bodyPr>
          <a:lstStyle/>
          <a:p>
            <a:pPr algn="ctr" defTabSz="913924">
              <a:lnSpc>
                <a:spcPct val="100000"/>
              </a:lnSpc>
              <a:spcBef>
                <a:spcPct val="0"/>
              </a:spcBef>
            </a:pPr>
            <a:r>
              <a:rPr lang="zh-TW" altLang="zh-TW" sz="900">
                <a:solidFill>
                  <a:schemeClr val="bg1"/>
                </a:solidFill>
                <a:latin typeface="Source Han Sans TC"/>
                <a:ea typeface="Source Han Sans TC"/>
                <a:sym typeface="Source Han Sans K Medium" panose="020B0600000000000000" pitchFamily="34" charset="-128"/>
              </a:rPr>
              <a:t>在此輸入上述圖表的綜合描述說明。</a:t>
            </a:r>
          </a:p>
        </p:txBody>
      </p:sp>
      <p:sp>
        <p:nvSpPr>
          <p:cNvPr id="46" name="矩形 47"/>
          <p:cNvSpPr>
            <a:spLocks noChangeArrowheads="1"/>
          </p:cNvSpPr>
          <p:nvPr/>
        </p:nvSpPr>
        <p:spPr bwMode="auto">
          <a:xfrm>
            <a:off x="1223034" y="1441740"/>
            <a:ext cx="6472099" cy="35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normAutofit/>
          </a:bodyPr>
          <a:lstStyle>
            <a:lvl1pPr>
              <a:spcBef>
                <a:spcPct val="20000"/>
              </a:spcBef>
              <a:buFont typeface="Arial" panose="020B0604020202020204" pitchFamily="34" charset="0"/>
              <a:buChar char="•"/>
              <a:defRPr sz="3200">
                <a:solidFill>
                  <a:schemeClr val="tx1"/>
                </a:solidFill>
                <a:latin typeface="微软雅黑" pitchFamily="34" charset="-122"/>
                <a:ea typeface="微软雅黑"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itchFamily="34" charset="-122"/>
                <a:ea typeface="微软雅黑"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itchFamily="34" charset="-122"/>
                <a:ea typeface="微软雅黑"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itchFamily="34" charset="-122"/>
                <a:ea typeface="微软雅黑"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itchFamily="34" charset="-122"/>
                <a:ea typeface="微软雅黑"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itchFamily="34" charset="-122"/>
                <a:ea typeface="微软雅黑"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itchFamily="34" charset="-122"/>
                <a:ea typeface="微软雅黑"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itchFamily="34" charset="-122"/>
                <a:ea typeface="微软雅黑"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itchFamily="34" charset="-122"/>
                <a:ea typeface="微软雅黑" pitchFamily="34" charset="-122"/>
                <a:sym typeface="Calibri" panose="020F0502020204030204" pitchFamily="34" charset="0"/>
              </a:defRPr>
            </a:lvl9pPr>
          </a:lstStyle>
          <a:p>
            <a:pPr defTabSz="913924">
              <a:lnSpc>
                <a:spcPct val="104000"/>
              </a:lnSpc>
              <a:spcBef>
                <a:spcPct val="0"/>
              </a:spcBef>
              <a:buNone/>
              <a:defRPr/>
            </a:pPr>
            <a:r>
              <a:rPr lang="zh-TW" altLang="zh-TW" sz="900" kern="0" dirty="0">
                <a:solidFill>
                  <a:schemeClr val="tx1">
                    <a:lumMod val="50000"/>
                    <a:lumOff val="50000"/>
                  </a:schemeClr>
                </a:solidFill>
                <a:latin typeface="Source Han Sans TC"/>
                <a:ea typeface="Source Han Sans TC"/>
                <a:sym typeface="Source Han Sans K Medium" panose="020B0600000000000000" pitchFamily="34" charset="-128"/>
              </a:rPr>
              <a:t>在此輸入上述圖表的綜合描述說明，在此輸入上述圖表的綜合描述說明。在此輸入上述圖表的綜合描述說明，在此輸入上述圖表的綜合描述說明，在此輸入上述圖表的綜合描述說明，在此輸入上述圖表的綜合描述說明。</a:t>
            </a:r>
          </a:p>
        </p:txBody>
      </p:sp>
    </p:spTree>
    <p:extLst>
      <p:ext uri="{BB962C8B-B14F-4D97-AF65-F5344CB8AC3E}">
        <p14:creationId xmlns:p14="http://schemas.microsoft.com/office/powerpoint/2010/main" val="2227428265"/>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barn(outVertical)">
                                      <p:cBhvr>
                                        <p:cTn id="7" dur="500"/>
                                        <p:tgtEl>
                                          <p:spTgt spid="46"/>
                                        </p:tgtEl>
                                      </p:cBhvr>
                                    </p:animEffect>
                                  </p:childTnLst>
                                </p:cTn>
                              </p:par>
                            </p:childTnLst>
                          </p:cTn>
                        </p:par>
                        <p:par>
                          <p:cTn id="8" fill="hold" nodeType="afterGroup">
                            <p:stCondLst>
                              <p:cond delay="500"/>
                            </p:stCondLst>
                            <p:childTnLst>
                              <p:par>
                                <p:cTn id="9" presetID="42"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750"/>
                                        <p:tgtEl>
                                          <p:spTgt spid="17"/>
                                        </p:tgtEl>
                                      </p:cBhvr>
                                    </p:animEffect>
                                    <p:anim calcmode="lin" valueType="num">
                                      <p:cBhvr>
                                        <p:cTn id="12" dur="750" fill="hold"/>
                                        <p:tgtEl>
                                          <p:spTgt spid="17"/>
                                        </p:tgtEl>
                                        <p:attrNameLst>
                                          <p:attrName>ppt_x</p:attrName>
                                        </p:attrNameLst>
                                      </p:cBhvr>
                                      <p:tavLst>
                                        <p:tav tm="0">
                                          <p:val>
                                            <p:strVal val="#ppt_x"/>
                                          </p:val>
                                        </p:tav>
                                        <p:tav tm="100000">
                                          <p:val>
                                            <p:strVal val="#ppt_x"/>
                                          </p:val>
                                        </p:tav>
                                      </p:tavLst>
                                    </p:anim>
                                    <p:anim calcmode="lin" valueType="num">
                                      <p:cBhvr>
                                        <p:cTn id="13" dur="750" fill="hold"/>
                                        <p:tgtEl>
                                          <p:spTgt spid="17"/>
                                        </p:tgtEl>
                                        <p:attrNameLst>
                                          <p:attrName>ppt_y</p:attrName>
                                        </p:attrNameLst>
                                      </p:cBhvr>
                                      <p:tavLst>
                                        <p:tav tm="0">
                                          <p:val>
                                            <p:strVal val="#ppt_y+.1"/>
                                          </p:val>
                                        </p:tav>
                                        <p:tav tm="100000">
                                          <p:val>
                                            <p:strVal val="#ppt_y"/>
                                          </p:val>
                                        </p:tav>
                                      </p:tavLst>
                                    </p:anim>
                                  </p:childTnLst>
                                </p:cTn>
                              </p:par>
                              <p:par>
                                <p:cTn id="14" presetID="47" presetClass="entr" presetSubtype="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750"/>
                                        <p:tgtEl>
                                          <p:spTgt spid="26"/>
                                        </p:tgtEl>
                                      </p:cBhvr>
                                    </p:animEffect>
                                    <p:anim calcmode="lin" valueType="num">
                                      <p:cBhvr>
                                        <p:cTn id="17" dur="750" fill="hold"/>
                                        <p:tgtEl>
                                          <p:spTgt spid="26"/>
                                        </p:tgtEl>
                                        <p:attrNameLst>
                                          <p:attrName>ppt_x</p:attrName>
                                        </p:attrNameLst>
                                      </p:cBhvr>
                                      <p:tavLst>
                                        <p:tav tm="0">
                                          <p:val>
                                            <p:strVal val="#ppt_x"/>
                                          </p:val>
                                        </p:tav>
                                        <p:tav tm="100000">
                                          <p:val>
                                            <p:strVal val="#ppt_x"/>
                                          </p:val>
                                        </p:tav>
                                      </p:tavLst>
                                    </p:anim>
                                    <p:anim calcmode="lin" valueType="num">
                                      <p:cBhvr>
                                        <p:cTn id="18" dur="750" fill="hold"/>
                                        <p:tgtEl>
                                          <p:spTgt spid="26"/>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750"/>
                                        <p:tgtEl>
                                          <p:spTgt spid="34"/>
                                        </p:tgtEl>
                                      </p:cBhvr>
                                    </p:animEffect>
                                    <p:anim calcmode="lin" valueType="num">
                                      <p:cBhvr>
                                        <p:cTn id="22" dur="750" fill="hold"/>
                                        <p:tgtEl>
                                          <p:spTgt spid="34"/>
                                        </p:tgtEl>
                                        <p:attrNameLst>
                                          <p:attrName>ppt_x</p:attrName>
                                        </p:attrNameLst>
                                      </p:cBhvr>
                                      <p:tavLst>
                                        <p:tav tm="0">
                                          <p:val>
                                            <p:strVal val="#ppt_x"/>
                                          </p:val>
                                        </p:tav>
                                        <p:tav tm="100000">
                                          <p:val>
                                            <p:strVal val="#ppt_x"/>
                                          </p:val>
                                        </p:tav>
                                      </p:tavLst>
                                    </p:anim>
                                    <p:anim calcmode="lin" valueType="num">
                                      <p:cBhvr>
                                        <p:cTn id="23" dur="750" fill="hold"/>
                                        <p:tgtEl>
                                          <p:spTgt spid="34"/>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750"/>
                                        <p:tgtEl>
                                          <p:spTgt spid="35"/>
                                        </p:tgtEl>
                                      </p:cBhvr>
                                    </p:animEffect>
                                    <p:anim calcmode="lin" valueType="num">
                                      <p:cBhvr>
                                        <p:cTn id="27" dur="750" fill="hold"/>
                                        <p:tgtEl>
                                          <p:spTgt spid="35"/>
                                        </p:tgtEl>
                                        <p:attrNameLst>
                                          <p:attrName>ppt_x</p:attrName>
                                        </p:attrNameLst>
                                      </p:cBhvr>
                                      <p:tavLst>
                                        <p:tav tm="0">
                                          <p:val>
                                            <p:strVal val="#ppt_x"/>
                                          </p:val>
                                        </p:tav>
                                        <p:tav tm="100000">
                                          <p:val>
                                            <p:strVal val="#ppt_x"/>
                                          </p:val>
                                        </p:tav>
                                      </p:tavLst>
                                    </p:anim>
                                    <p:anim calcmode="lin" valueType="num">
                                      <p:cBhvr>
                                        <p:cTn id="28" dur="750" fill="hold"/>
                                        <p:tgtEl>
                                          <p:spTgt spid="35"/>
                                        </p:tgtEl>
                                        <p:attrNameLst>
                                          <p:attrName>ppt_y</p:attrName>
                                        </p:attrNameLst>
                                      </p:cBhvr>
                                      <p:tavLst>
                                        <p:tav tm="0">
                                          <p:val>
                                            <p:strVal val="#ppt_y-.1"/>
                                          </p:val>
                                        </p:tav>
                                        <p:tav tm="100000">
                                          <p:val>
                                            <p:strVal val="#ppt_y"/>
                                          </p:val>
                                        </p:tav>
                                      </p:tavLst>
                                    </p:anim>
                                  </p:childTnLst>
                                </p:cTn>
                              </p:par>
                            </p:childTnLst>
                          </p:cTn>
                        </p:par>
                        <p:par>
                          <p:cTn id="29" fill="hold" nodeType="afterGroup">
                            <p:stCondLst>
                              <p:cond delay="1250"/>
                            </p:stCondLst>
                            <p:childTnLst>
                              <p:par>
                                <p:cTn id="30" presetID="42" presetClass="entr" presetSubtype="0"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750"/>
                                        <p:tgtEl>
                                          <p:spTgt spid="2"/>
                                        </p:tgtEl>
                                      </p:cBhvr>
                                    </p:animEffect>
                                    <p:anim calcmode="lin" valueType="num">
                                      <p:cBhvr>
                                        <p:cTn id="33" dur="750" fill="hold"/>
                                        <p:tgtEl>
                                          <p:spTgt spid="2"/>
                                        </p:tgtEl>
                                        <p:attrNameLst>
                                          <p:attrName>ppt_x</p:attrName>
                                        </p:attrNameLst>
                                      </p:cBhvr>
                                      <p:tavLst>
                                        <p:tav tm="0">
                                          <p:val>
                                            <p:strVal val="#ppt_x"/>
                                          </p:val>
                                        </p:tav>
                                        <p:tav tm="100000">
                                          <p:val>
                                            <p:strVal val="#ppt_x"/>
                                          </p:val>
                                        </p:tav>
                                      </p:tavLst>
                                    </p:anim>
                                    <p:anim calcmode="lin" valueType="num">
                                      <p:cBhvr>
                                        <p:cTn id="34" dur="750" fill="hold"/>
                                        <p:tgtEl>
                                          <p:spTgt spid="2"/>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750"/>
                                        <p:tgtEl>
                                          <p:spTgt spid="5"/>
                                        </p:tgtEl>
                                      </p:cBhvr>
                                    </p:animEffect>
                                    <p:anim calcmode="lin" valueType="num">
                                      <p:cBhvr>
                                        <p:cTn id="38" dur="750" fill="hold"/>
                                        <p:tgtEl>
                                          <p:spTgt spid="5"/>
                                        </p:tgtEl>
                                        <p:attrNameLst>
                                          <p:attrName>ppt_x</p:attrName>
                                        </p:attrNameLst>
                                      </p:cBhvr>
                                      <p:tavLst>
                                        <p:tav tm="0">
                                          <p:val>
                                            <p:strVal val="#ppt_x"/>
                                          </p:val>
                                        </p:tav>
                                        <p:tav tm="100000">
                                          <p:val>
                                            <p:strVal val="#ppt_x"/>
                                          </p:val>
                                        </p:tav>
                                      </p:tavLst>
                                    </p:anim>
                                    <p:anim calcmode="lin" valueType="num">
                                      <p:cBhvr>
                                        <p:cTn id="39" dur="750" fill="hold"/>
                                        <p:tgtEl>
                                          <p:spTgt spid="5"/>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750"/>
                                        <p:tgtEl>
                                          <p:spTgt spid="14"/>
                                        </p:tgtEl>
                                      </p:cBhvr>
                                    </p:animEffect>
                                    <p:anim calcmode="lin" valueType="num">
                                      <p:cBhvr>
                                        <p:cTn id="43" dur="750" fill="hold"/>
                                        <p:tgtEl>
                                          <p:spTgt spid="14"/>
                                        </p:tgtEl>
                                        <p:attrNameLst>
                                          <p:attrName>ppt_x</p:attrName>
                                        </p:attrNameLst>
                                      </p:cBhvr>
                                      <p:tavLst>
                                        <p:tav tm="0">
                                          <p:val>
                                            <p:strVal val="#ppt_x"/>
                                          </p:val>
                                        </p:tav>
                                        <p:tav tm="100000">
                                          <p:val>
                                            <p:strVal val="#ppt_x"/>
                                          </p:val>
                                        </p:tav>
                                      </p:tavLst>
                                    </p:anim>
                                    <p:anim calcmode="lin" valueType="num">
                                      <p:cBhvr>
                                        <p:cTn id="44" dur="750" fill="hold"/>
                                        <p:tgtEl>
                                          <p:spTgt spid="14"/>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750"/>
                                        <p:tgtEl>
                                          <p:spTgt spid="15"/>
                                        </p:tgtEl>
                                      </p:cBhvr>
                                    </p:animEffect>
                                    <p:anim calcmode="lin" valueType="num">
                                      <p:cBhvr>
                                        <p:cTn id="48" dur="750" fill="hold"/>
                                        <p:tgtEl>
                                          <p:spTgt spid="15"/>
                                        </p:tgtEl>
                                        <p:attrNameLst>
                                          <p:attrName>ppt_x</p:attrName>
                                        </p:attrNameLst>
                                      </p:cBhvr>
                                      <p:tavLst>
                                        <p:tav tm="0">
                                          <p:val>
                                            <p:strVal val="#ppt_x"/>
                                          </p:val>
                                        </p:tav>
                                        <p:tav tm="100000">
                                          <p:val>
                                            <p:strVal val="#ppt_x"/>
                                          </p:val>
                                        </p:tav>
                                      </p:tavLst>
                                    </p:anim>
                                    <p:anim calcmode="lin" valueType="num">
                                      <p:cBhvr>
                                        <p:cTn id="49" dur="750" fill="hold"/>
                                        <p:tgtEl>
                                          <p:spTgt spid="15"/>
                                        </p:tgtEl>
                                        <p:attrNameLst>
                                          <p:attrName>ppt_y</p:attrName>
                                        </p:attrNameLst>
                                      </p:cBhvr>
                                      <p:tavLst>
                                        <p:tav tm="0">
                                          <p:val>
                                            <p:strVal val="#ppt_y-.1"/>
                                          </p:val>
                                        </p:tav>
                                        <p:tav tm="100000">
                                          <p:val>
                                            <p:strVal val="#ppt_y"/>
                                          </p:val>
                                        </p:tav>
                                      </p:tavLst>
                                    </p:anim>
                                  </p:childTnLst>
                                </p:cTn>
                              </p:par>
                            </p:childTnLst>
                          </p:cTn>
                        </p:par>
                        <p:par>
                          <p:cTn id="50" fill="hold" nodeType="afterGroup">
                            <p:stCondLst>
                              <p:cond delay="2000"/>
                            </p:stCondLst>
                            <p:childTnLst>
                              <p:par>
                                <p:cTn id="51" presetID="42" presetClass="entr" presetSubtype="0" fill="hold" nodeType="after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750"/>
                                        <p:tgtEl>
                                          <p:spTgt spid="27"/>
                                        </p:tgtEl>
                                      </p:cBhvr>
                                    </p:animEffect>
                                    <p:anim calcmode="lin" valueType="num">
                                      <p:cBhvr>
                                        <p:cTn id="54" dur="750" fill="hold"/>
                                        <p:tgtEl>
                                          <p:spTgt spid="27"/>
                                        </p:tgtEl>
                                        <p:attrNameLst>
                                          <p:attrName>ppt_x</p:attrName>
                                        </p:attrNameLst>
                                      </p:cBhvr>
                                      <p:tavLst>
                                        <p:tav tm="0">
                                          <p:val>
                                            <p:strVal val="#ppt_x"/>
                                          </p:val>
                                        </p:tav>
                                        <p:tav tm="100000">
                                          <p:val>
                                            <p:strVal val="#ppt_x"/>
                                          </p:val>
                                        </p:tav>
                                      </p:tavLst>
                                    </p:anim>
                                    <p:anim calcmode="lin" valueType="num">
                                      <p:cBhvr>
                                        <p:cTn id="55" dur="750" fill="hold"/>
                                        <p:tgtEl>
                                          <p:spTgt spid="27"/>
                                        </p:tgtEl>
                                        <p:attrNameLst>
                                          <p:attrName>ppt_y</p:attrName>
                                        </p:attrNameLst>
                                      </p:cBhvr>
                                      <p:tavLst>
                                        <p:tav tm="0">
                                          <p:val>
                                            <p:strVal val="#ppt_y+.1"/>
                                          </p:val>
                                        </p:tav>
                                        <p:tav tm="100000">
                                          <p:val>
                                            <p:strVal val="#ppt_y"/>
                                          </p:val>
                                        </p:tav>
                                      </p:tavLst>
                                    </p:anim>
                                  </p:childTnLst>
                                </p:cTn>
                              </p:par>
                              <p:par>
                                <p:cTn id="56" presetID="47" presetClass="entr" presetSubtype="0"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750"/>
                                        <p:tgtEl>
                                          <p:spTgt spid="44"/>
                                        </p:tgtEl>
                                      </p:cBhvr>
                                    </p:animEffect>
                                    <p:anim calcmode="lin" valueType="num">
                                      <p:cBhvr>
                                        <p:cTn id="59" dur="750" fill="hold"/>
                                        <p:tgtEl>
                                          <p:spTgt spid="44"/>
                                        </p:tgtEl>
                                        <p:attrNameLst>
                                          <p:attrName>ppt_x</p:attrName>
                                        </p:attrNameLst>
                                      </p:cBhvr>
                                      <p:tavLst>
                                        <p:tav tm="0">
                                          <p:val>
                                            <p:strVal val="#ppt_x"/>
                                          </p:val>
                                        </p:tav>
                                        <p:tav tm="100000">
                                          <p:val>
                                            <p:strVal val="#ppt_x"/>
                                          </p:val>
                                        </p:tav>
                                      </p:tavLst>
                                    </p:anim>
                                    <p:anim calcmode="lin" valueType="num">
                                      <p:cBhvr>
                                        <p:cTn id="60" dur="750" fill="hold"/>
                                        <p:tgtEl>
                                          <p:spTgt spid="44"/>
                                        </p:tgtEl>
                                        <p:attrNameLst>
                                          <p:attrName>ppt_y</p:attrName>
                                        </p:attrNameLst>
                                      </p:cBhvr>
                                      <p:tavLst>
                                        <p:tav tm="0">
                                          <p:val>
                                            <p:strVal val="#ppt_y-.1"/>
                                          </p:val>
                                        </p:tav>
                                        <p:tav tm="100000">
                                          <p:val>
                                            <p:strVal val="#ppt_y"/>
                                          </p:val>
                                        </p:tav>
                                      </p:tavLst>
                                    </p:anim>
                                  </p:childTnLst>
                                </p:cTn>
                              </p:par>
                              <p:par>
                                <p:cTn id="61" presetID="47"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750"/>
                                        <p:tgtEl>
                                          <p:spTgt spid="45"/>
                                        </p:tgtEl>
                                      </p:cBhvr>
                                    </p:animEffect>
                                    <p:anim calcmode="lin" valueType="num">
                                      <p:cBhvr>
                                        <p:cTn id="64" dur="750" fill="hold"/>
                                        <p:tgtEl>
                                          <p:spTgt spid="45"/>
                                        </p:tgtEl>
                                        <p:attrNameLst>
                                          <p:attrName>ppt_x</p:attrName>
                                        </p:attrNameLst>
                                      </p:cBhvr>
                                      <p:tavLst>
                                        <p:tav tm="0">
                                          <p:val>
                                            <p:strVal val="#ppt_x"/>
                                          </p:val>
                                        </p:tav>
                                        <p:tav tm="100000">
                                          <p:val>
                                            <p:strVal val="#ppt_x"/>
                                          </p:val>
                                        </p:tav>
                                      </p:tavLst>
                                    </p:anim>
                                    <p:anim calcmode="lin" valueType="num">
                                      <p:cBhvr>
                                        <p:cTn id="65" dur="750" fill="hold"/>
                                        <p:tgtEl>
                                          <p:spTgt spid="45"/>
                                        </p:tgtEl>
                                        <p:attrNameLst>
                                          <p:attrName>ppt_y</p:attrName>
                                        </p:attrNameLst>
                                      </p:cBhvr>
                                      <p:tavLst>
                                        <p:tav tm="0">
                                          <p:val>
                                            <p:strVal val="#ppt_y-.1"/>
                                          </p:val>
                                        </p:tav>
                                        <p:tav tm="100000">
                                          <p:val>
                                            <p:strVal val="#ppt_y"/>
                                          </p:val>
                                        </p:tav>
                                      </p:tavLst>
                                    </p:anim>
                                  </p:childTnLst>
                                </p:cTn>
                              </p:par>
                              <p:par>
                                <p:cTn id="66" presetID="47" presetClass="entr" presetSubtype="0" fill="hold" nodeType="with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750"/>
                                        <p:tgtEl>
                                          <p:spTgt spid="36"/>
                                        </p:tgtEl>
                                      </p:cBhvr>
                                    </p:animEffect>
                                    <p:anim calcmode="lin" valueType="num">
                                      <p:cBhvr>
                                        <p:cTn id="69" dur="750" fill="hold"/>
                                        <p:tgtEl>
                                          <p:spTgt spid="36"/>
                                        </p:tgtEl>
                                        <p:attrNameLst>
                                          <p:attrName>ppt_x</p:attrName>
                                        </p:attrNameLst>
                                      </p:cBhvr>
                                      <p:tavLst>
                                        <p:tav tm="0">
                                          <p:val>
                                            <p:strVal val="#ppt_x"/>
                                          </p:val>
                                        </p:tav>
                                        <p:tav tm="100000">
                                          <p:val>
                                            <p:strVal val="#ppt_x"/>
                                          </p:val>
                                        </p:tav>
                                      </p:tavLst>
                                    </p:anim>
                                    <p:anim calcmode="lin" valueType="num">
                                      <p:cBhvr>
                                        <p:cTn id="70" dur="750" fill="hold"/>
                                        <p:tgtEl>
                                          <p:spTgt spid="36"/>
                                        </p:tgtEl>
                                        <p:attrNameLst>
                                          <p:attrName>ppt_y</p:attrName>
                                        </p:attrNameLst>
                                      </p:cBhvr>
                                      <p:tavLst>
                                        <p:tav tm="0">
                                          <p:val>
                                            <p:strVal val="#ppt_y-.1"/>
                                          </p:val>
                                        </p:tav>
                                        <p:tav tm="100000">
                                          <p:val>
                                            <p:strVal val="#ppt_y"/>
                                          </p:val>
                                        </p:tav>
                                      </p:tavLst>
                                    </p:anim>
                                  </p:childTnLst>
                                </p:cTn>
                              </p:par>
                            </p:childTnLst>
                          </p:cTn>
                        </p:par>
                        <p:par>
                          <p:cTn id="71" fill="hold" nodeType="afterGroup">
                            <p:stCondLst>
                              <p:cond delay="2750"/>
                            </p:stCondLst>
                            <p:childTnLst>
                              <p:par>
                                <p:cTn id="72" presetID="42" presetClass="entr" presetSubtype="0" fill="hold" nodeType="afterEffect">
                                  <p:stCondLst>
                                    <p:cond delay="0"/>
                                  </p:stCondLst>
                                  <p:childTnLst>
                                    <p:set>
                                      <p:cBhvr>
                                        <p:cTn id="73" dur="1" fill="hold">
                                          <p:stCondLst>
                                            <p:cond delay="0"/>
                                          </p:stCondLst>
                                        </p:cTn>
                                        <p:tgtEl>
                                          <p:spTgt spid="7"/>
                                        </p:tgtEl>
                                        <p:attrNameLst>
                                          <p:attrName>style.visibility</p:attrName>
                                        </p:attrNameLst>
                                      </p:cBhvr>
                                      <p:to>
                                        <p:strVal val="visible"/>
                                      </p:to>
                                    </p:set>
                                    <p:animEffect transition="in" filter="fade">
                                      <p:cBhvr>
                                        <p:cTn id="74" dur="750"/>
                                        <p:tgtEl>
                                          <p:spTgt spid="7"/>
                                        </p:tgtEl>
                                      </p:cBhvr>
                                    </p:animEffect>
                                    <p:anim calcmode="lin" valueType="num">
                                      <p:cBhvr>
                                        <p:cTn id="75" dur="750" fill="hold"/>
                                        <p:tgtEl>
                                          <p:spTgt spid="7"/>
                                        </p:tgtEl>
                                        <p:attrNameLst>
                                          <p:attrName>ppt_x</p:attrName>
                                        </p:attrNameLst>
                                      </p:cBhvr>
                                      <p:tavLst>
                                        <p:tav tm="0">
                                          <p:val>
                                            <p:strVal val="#ppt_x"/>
                                          </p:val>
                                        </p:tav>
                                        <p:tav tm="100000">
                                          <p:val>
                                            <p:strVal val="#ppt_x"/>
                                          </p:val>
                                        </p:tav>
                                      </p:tavLst>
                                    </p:anim>
                                    <p:anim calcmode="lin" valueType="num">
                                      <p:cBhvr>
                                        <p:cTn id="76" dur="750" fill="hold"/>
                                        <p:tgtEl>
                                          <p:spTgt spid="7"/>
                                        </p:tgtEl>
                                        <p:attrNameLst>
                                          <p:attrName>ppt_y</p:attrName>
                                        </p:attrNameLst>
                                      </p:cBhvr>
                                      <p:tavLst>
                                        <p:tav tm="0">
                                          <p:val>
                                            <p:strVal val="#ppt_y+.1"/>
                                          </p:val>
                                        </p:tav>
                                        <p:tav tm="100000">
                                          <p:val>
                                            <p:strVal val="#ppt_y"/>
                                          </p:val>
                                        </p:tav>
                                      </p:tavLst>
                                    </p:anim>
                                  </p:childTnLst>
                                </p:cTn>
                              </p:par>
                              <p:par>
                                <p:cTn id="77" presetID="47" presetClass="entr" presetSubtype="0" fill="hold" nodeType="with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750"/>
                                        <p:tgtEl>
                                          <p:spTgt spid="16"/>
                                        </p:tgtEl>
                                      </p:cBhvr>
                                    </p:animEffect>
                                    <p:anim calcmode="lin" valueType="num">
                                      <p:cBhvr>
                                        <p:cTn id="80" dur="750" fill="hold"/>
                                        <p:tgtEl>
                                          <p:spTgt spid="16"/>
                                        </p:tgtEl>
                                        <p:attrNameLst>
                                          <p:attrName>ppt_x</p:attrName>
                                        </p:attrNameLst>
                                      </p:cBhvr>
                                      <p:tavLst>
                                        <p:tav tm="0">
                                          <p:val>
                                            <p:strVal val="#ppt_x"/>
                                          </p:val>
                                        </p:tav>
                                        <p:tav tm="100000">
                                          <p:val>
                                            <p:strVal val="#ppt_x"/>
                                          </p:val>
                                        </p:tav>
                                      </p:tavLst>
                                    </p:anim>
                                    <p:anim calcmode="lin" valueType="num">
                                      <p:cBhvr>
                                        <p:cTn id="81" dur="750" fill="hold"/>
                                        <p:tgtEl>
                                          <p:spTgt spid="16"/>
                                        </p:tgtEl>
                                        <p:attrNameLst>
                                          <p:attrName>ppt_y</p:attrName>
                                        </p:attrNameLst>
                                      </p:cBhvr>
                                      <p:tavLst>
                                        <p:tav tm="0">
                                          <p:val>
                                            <p:strVal val="#ppt_y-.1"/>
                                          </p:val>
                                        </p:tav>
                                        <p:tav tm="100000">
                                          <p:val>
                                            <p:strVal val="#ppt_y"/>
                                          </p:val>
                                        </p:tav>
                                      </p:tavLst>
                                    </p:anim>
                                  </p:childTnLst>
                                </p:cTn>
                              </p:par>
                              <p:par>
                                <p:cTn id="82" presetID="47" presetClass="entr" presetSubtype="0" fill="hold" grpId="0" nodeType="withEffect">
                                  <p:stCondLst>
                                    <p:cond delay="0"/>
                                  </p:stCondLst>
                                  <p:childTnLst>
                                    <p:set>
                                      <p:cBhvr>
                                        <p:cTn id="83" dur="1" fill="hold">
                                          <p:stCondLst>
                                            <p:cond delay="0"/>
                                          </p:stCondLst>
                                        </p:cTn>
                                        <p:tgtEl>
                                          <p:spTgt spid="24"/>
                                        </p:tgtEl>
                                        <p:attrNameLst>
                                          <p:attrName>style.visibility</p:attrName>
                                        </p:attrNameLst>
                                      </p:cBhvr>
                                      <p:to>
                                        <p:strVal val="visible"/>
                                      </p:to>
                                    </p:set>
                                    <p:animEffect transition="in" filter="fade">
                                      <p:cBhvr>
                                        <p:cTn id="84" dur="750"/>
                                        <p:tgtEl>
                                          <p:spTgt spid="24"/>
                                        </p:tgtEl>
                                      </p:cBhvr>
                                    </p:animEffect>
                                    <p:anim calcmode="lin" valueType="num">
                                      <p:cBhvr>
                                        <p:cTn id="85" dur="750" fill="hold"/>
                                        <p:tgtEl>
                                          <p:spTgt spid="24"/>
                                        </p:tgtEl>
                                        <p:attrNameLst>
                                          <p:attrName>ppt_x</p:attrName>
                                        </p:attrNameLst>
                                      </p:cBhvr>
                                      <p:tavLst>
                                        <p:tav tm="0">
                                          <p:val>
                                            <p:strVal val="#ppt_x"/>
                                          </p:val>
                                        </p:tav>
                                        <p:tav tm="100000">
                                          <p:val>
                                            <p:strVal val="#ppt_x"/>
                                          </p:val>
                                        </p:tav>
                                      </p:tavLst>
                                    </p:anim>
                                    <p:anim calcmode="lin" valueType="num">
                                      <p:cBhvr>
                                        <p:cTn id="86" dur="750" fill="hold"/>
                                        <p:tgtEl>
                                          <p:spTgt spid="24"/>
                                        </p:tgtEl>
                                        <p:attrNameLst>
                                          <p:attrName>ppt_y</p:attrName>
                                        </p:attrNameLst>
                                      </p:cBhvr>
                                      <p:tavLst>
                                        <p:tav tm="0">
                                          <p:val>
                                            <p:strVal val="#ppt_y-.1"/>
                                          </p:val>
                                        </p:tav>
                                        <p:tav tm="100000">
                                          <p:val>
                                            <p:strVal val="#ppt_y"/>
                                          </p:val>
                                        </p:tav>
                                      </p:tavLst>
                                    </p:anim>
                                  </p:childTnLst>
                                </p:cTn>
                              </p:par>
                              <p:par>
                                <p:cTn id="87" presetID="47" presetClass="entr" presetSubtype="0" fill="hold" grpId="0" nodeType="with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750"/>
                                        <p:tgtEl>
                                          <p:spTgt spid="25"/>
                                        </p:tgtEl>
                                      </p:cBhvr>
                                    </p:animEffect>
                                    <p:anim calcmode="lin" valueType="num">
                                      <p:cBhvr>
                                        <p:cTn id="90" dur="750" fill="hold"/>
                                        <p:tgtEl>
                                          <p:spTgt spid="25"/>
                                        </p:tgtEl>
                                        <p:attrNameLst>
                                          <p:attrName>ppt_x</p:attrName>
                                        </p:attrNameLst>
                                      </p:cBhvr>
                                      <p:tavLst>
                                        <p:tav tm="0">
                                          <p:val>
                                            <p:strVal val="#ppt_x"/>
                                          </p:val>
                                        </p:tav>
                                        <p:tav tm="100000">
                                          <p:val>
                                            <p:strVal val="#ppt_x"/>
                                          </p:val>
                                        </p:tav>
                                      </p:tavLst>
                                    </p:anim>
                                    <p:anim calcmode="lin" valueType="num">
                                      <p:cBhvr>
                                        <p:cTn id="91" dur="75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24" grpId="0"/>
      <p:bldP spid="25" grpId="0"/>
      <p:bldP spid="34" grpId="0"/>
      <p:bldP spid="35" grpId="0"/>
      <p:bldP spid="44" grpId="0"/>
      <p:bldP spid="45" grpId="0"/>
      <p:bldP spid="46"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4"/>
          <p:cNvGrpSpPr/>
          <p:nvPr/>
        </p:nvGrpSpPr>
        <p:grpSpPr>
          <a:xfrm>
            <a:off x="1648647" y="2958324"/>
            <a:ext cx="1021516" cy="962144"/>
            <a:chOff x="2197402" y="3943213"/>
            <a:chExt cx="1362021" cy="1282462"/>
          </a:xfrm>
        </p:grpSpPr>
        <p:sp>
          <p:nvSpPr>
            <p:cNvPr id="79" name="Oval 4"/>
            <p:cNvSpPr>
              <a:spLocks noChangeArrowheads="1"/>
            </p:cNvSpPr>
            <p:nvPr/>
          </p:nvSpPr>
          <p:spPr bwMode="auto">
            <a:xfrm>
              <a:off x="2197402" y="3943213"/>
              <a:ext cx="1362021" cy="1282462"/>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00"/>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80" name="Oval 5"/>
            <p:cNvSpPr>
              <a:spLocks noChangeArrowheads="1"/>
            </p:cNvSpPr>
            <p:nvPr/>
          </p:nvSpPr>
          <p:spPr bwMode="auto">
            <a:xfrm>
              <a:off x="2289284" y="4031000"/>
              <a:ext cx="1179608" cy="1110704"/>
            </a:xfrm>
            <a:prstGeom prst="ellipse">
              <a:avLst/>
            </a:prstGeom>
            <a:solidFill>
              <a:schemeClr val="bg1"/>
            </a:solidFill>
            <a:ln w="9525">
              <a:noFill/>
              <a:round/>
            </a:ln>
          </p:spPr>
          <p:txBody>
            <a:bodyPr wrap="none" anchor="ctr">
              <a:normAutofit/>
            </a:bodyPr>
            <a:lstStyle/>
            <a:p>
              <a:pPr algn="ctr" eaLnBrk="0" hangingPunct="0"/>
              <a:r>
                <a:rPr lang="zh-TW" altLang="zh-TW" sz="1400">
                  <a:solidFill>
                    <a:schemeClr val="tx1">
                      <a:lumMod val="75000"/>
                      <a:lumOff val="25000"/>
                    </a:schemeClr>
                  </a:solidFill>
                  <a:latin typeface="Source Han Sans TC"/>
                  <a:ea typeface="Source Han Sans TC"/>
                  <a:sym typeface="Source Han Sans K Medium" panose="020B0600000000000000" pitchFamily="34" charset="-128"/>
                </a:rPr>
                <a:t>標題</a:t>
              </a:r>
            </a:p>
          </p:txBody>
        </p:sp>
      </p:grpSp>
      <p:grpSp>
        <p:nvGrpSpPr>
          <p:cNvPr id="3" name="组合 15"/>
          <p:cNvGrpSpPr/>
          <p:nvPr/>
        </p:nvGrpSpPr>
        <p:grpSpPr>
          <a:xfrm>
            <a:off x="3740323" y="3174997"/>
            <a:ext cx="1424852" cy="1342037"/>
            <a:chOff x="4986303" y="4232021"/>
            <a:chExt cx="1899803" cy="1788831"/>
          </a:xfrm>
        </p:grpSpPr>
        <p:sp>
          <p:nvSpPr>
            <p:cNvPr id="81" name="Oval 6"/>
            <p:cNvSpPr>
              <a:spLocks noChangeArrowheads="1"/>
            </p:cNvSpPr>
            <p:nvPr/>
          </p:nvSpPr>
          <p:spPr bwMode="auto">
            <a:xfrm>
              <a:off x="4986303" y="4232021"/>
              <a:ext cx="1899803" cy="1788831"/>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00"/>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84" name="Oval 7"/>
            <p:cNvSpPr>
              <a:spLocks noChangeArrowheads="1"/>
            </p:cNvSpPr>
            <p:nvPr/>
          </p:nvSpPr>
          <p:spPr bwMode="auto">
            <a:xfrm>
              <a:off x="5114668" y="4355433"/>
              <a:ext cx="1645776" cy="154836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normAutofit/>
            </a:bodyPr>
            <a:lstStyle/>
            <a:p>
              <a:pPr algn="ctr" eaLnBrk="0" hangingPunct="0"/>
              <a:r>
                <a:rPr lang="zh-TW" altLang="zh-TW" sz="1400">
                  <a:solidFill>
                    <a:schemeClr val="tx1">
                      <a:lumMod val="75000"/>
                      <a:lumOff val="25000"/>
                    </a:schemeClr>
                  </a:solidFill>
                  <a:latin typeface="Source Han Sans TC"/>
                  <a:ea typeface="Source Han Sans TC"/>
                  <a:sym typeface="Source Han Sans K Medium" panose="020B0600000000000000" pitchFamily="34" charset="-128"/>
                </a:rPr>
                <a:t>標題</a:t>
              </a:r>
            </a:p>
          </p:txBody>
        </p:sp>
      </p:grpSp>
      <p:grpSp>
        <p:nvGrpSpPr>
          <p:cNvPr id="4" name="组合 13"/>
          <p:cNvGrpSpPr/>
          <p:nvPr/>
        </p:nvGrpSpPr>
        <p:grpSpPr>
          <a:xfrm>
            <a:off x="3852811" y="2459116"/>
            <a:ext cx="599938" cy="566023"/>
            <a:chOff x="5136287" y="3277809"/>
            <a:chExt cx="799917" cy="754464"/>
          </a:xfrm>
        </p:grpSpPr>
        <p:sp>
          <p:nvSpPr>
            <p:cNvPr id="85" name="Oval 8"/>
            <p:cNvSpPr>
              <a:spLocks noChangeArrowheads="1"/>
            </p:cNvSpPr>
            <p:nvPr/>
          </p:nvSpPr>
          <p:spPr bwMode="auto">
            <a:xfrm>
              <a:off x="5136287" y="3277809"/>
              <a:ext cx="799917" cy="754464"/>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00"/>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86" name="Oval 9"/>
            <p:cNvSpPr>
              <a:spLocks noChangeArrowheads="1"/>
            </p:cNvSpPr>
            <p:nvPr/>
          </p:nvSpPr>
          <p:spPr bwMode="auto">
            <a:xfrm>
              <a:off x="5190336" y="3329972"/>
              <a:ext cx="693172" cy="65140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normAutofit/>
            </a:bodyPr>
            <a:lstStyle/>
            <a:p>
              <a:pPr algn="ctr" eaLnBrk="0" hangingPunct="0"/>
              <a:r>
                <a:rPr lang="zh-TW" altLang="zh-TW" sz="1400">
                  <a:solidFill>
                    <a:schemeClr val="tx1">
                      <a:lumMod val="75000"/>
                      <a:lumOff val="25000"/>
                    </a:schemeClr>
                  </a:solidFill>
                  <a:latin typeface="Source Han Sans TC"/>
                  <a:ea typeface="Source Han Sans TC"/>
                  <a:sym typeface="Source Han Sans K Medium" panose="020B0600000000000000" pitchFamily="34" charset="-128"/>
                </a:rPr>
                <a:t>標題</a:t>
              </a:r>
            </a:p>
          </p:txBody>
        </p:sp>
      </p:grpSp>
      <p:grpSp>
        <p:nvGrpSpPr>
          <p:cNvPr id="5" name="组合 16"/>
          <p:cNvGrpSpPr/>
          <p:nvPr/>
        </p:nvGrpSpPr>
        <p:grpSpPr>
          <a:xfrm>
            <a:off x="2159407" y="1369247"/>
            <a:ext cx="4496698" cy="2476769"/>
            <a:chOff x="2878413" y="1825099"/>
            <a:chExt cx="5995598" cy="3301338"/>
          </a:xfrm>
        </p:grpSpPr>
        <p:cxnSp>
          <p:nvCxnSpPr>
            <p:cNvPr id="87" name="AutoShape 10"/>
            <p:cNvCxnSpPr>
              <a:cxnSpLocks noChangeShapeType="1"/>
              <a:stCxn id="79" idx="0"/>
            </p:cNvCxnSpPr>
            <p:nvPr/>
          </p:nvCxnSpPr>
          <p:spPr bwMode="auto">
            <a:xfrm flipV="1">
              <a:off x="2878413" y="1825099"/>
              <a:ext cx="830932" cy="2118114"/>
            </a:xfrm>
            <a:prstGeom prst="straightConnector1">
              <a:avLst/>
            </a:prstGeom>
            <a:noFill/>
            <a:ln w="22225" cap="rnd" cmpd="sng">
              <a:solidFill>
                <a:schemeClr val="accent1"/>
              </a:solidFill>
              <a:prstDash val="sysDot"/>
              <a:round/>
            </a:ln>
            <a:extLst>
              <a:ext uri="{909E8E84-426E-40DD-AFC4-6F175D3DCCD1}">
                <a14:hiddenFill xmlns:a14="http://schemas.microsoft.com/office/drawing/2010/main">
                  <a:noFill/>
                </a14:hiddenFill>
              </a:ext>
            </a:extLst>
          </p:spPr>
        </p:cxnSp>
        <p:cxnSp>
          <p:nvCxnSpPr>
            <p:cNvPr id="88" name="AutoShape 11"/>
            <p:cNvCxnSpPr>
              <a:cxnSpLocks noChangeShapeType="1"/>
              <a:stCxn id="79" idx="7"/>
              <a:endCxn id="85" idx="2"/>
            </p:cNvCxnSpPr>
            <p:nvPr/>
          </p:nvCxnSpPr>
          <p:spPr bwMode="auto">
            <a:xfrm flipV="1">
              <a:off x="3359444" y="3654404"/>
              <a:ext cx="1776843" cy="477106"/>
            </a:xfrm>
            <a:prstGeom prst="straightConnector1">
              <a:avLst/>
            </a:prstGeom>
            <a:noFill/>
            <a:ln w="22225" cap="rnd" cmpd="sng">
              <a:solidFill>
                <a:schemeClr val="accent1"/>
              </a:solidFill>
              <a:prstDash val="sysDot"/>
              <a:round/>
            </a:ln>
            <a:extLst>
              <a:ext uri="{909E8E84-426E-40DD-AFC4-6F175D3DCCD1}">
                <a14:hiddenFill xmlns:a14="http://schemas.microsoft.com/office/drawing/2010/main">
                  <a:noFill/>
                </a14:hiddenFill>
              </a:ext>
            </a:extLst>
          </p:spPr>
        </p:cxnSp>
        <p:cxnSp>
          <p:nvCxnSpPr>
            <p:cNvPr id="89" name="AutoShape 12"/>
            <p:cNvCxnSpPr>
              <a:cxnSpLocks noChangeShapeType="1"/>
              <a:stCxn id="79" idx="5"/>
              <a:endCxn id="81" idx="2"/>
            </p:cNvCxnSpPr>
            <p:nvPr/>
          </p:nvCxnSpPr>
          <p:spPr bwMode="auto">
            <a:xfrm>
              <a:off x="3359444" y="5037377"/>
              <a:ext cx="1626859" cy="89060"/>
            </a:xfrm>
            <a:prstGeom prst="straightConnector1">
              <a:avLst/>
            </a:prstGeom>
            <a:noFill/>
            <a:ln w="22225" cap="rnd" cmpd="sng">
              <a:solidFill>
                <a:schemeClr val="accent1"/>
              </a:solidFill>
              <a:prstDash val="sysDot"/>
              <a:round/>
            </a:ln>
            <a:extLst>
              <a:ext uri="{909E8E84-426E-40DD-AFC4-6F175D3DCCD1}">
                <a14:hiddenFill xmlns:a14="http://schemas.microsoft.com/office/drawing/2010/main">
                  <a:noFill/>
                </a14:hiddenFill>
              </a:ext>
            </a:extLst>
          </p:spPr>
        </p:cxnSp>
        <p:cxnSp>
          <p:nvCxnSpPr>
            <p:cNvPr id="90" name="AutoShape 13"/>
            <p:cNvCxnSpPr>
              <a:cxnSpLocks noChangeShapeType="1"/>
              <a:stCxn id="85" idx="6"/>
              <a:endCxn id="101" idx="2"/>
            </p:cNvCxnSpPr>
            <p:nvPr/>
          </p:nvCxnSpPr>
          <p:spPr bwMode="auto">
            <a:xfrm>
              <a:off x="5936204" y="3655041"/>
              <a:ext cx="2752440" cy="237916"/>
            </a:xfrm>
            <a:prstGeom prst="straightConnector1">
              <a:avLst/>
            </a:prstGeom>
            <a:noFill/>
            <a:ln w="22225" cap="rnd" cmpd="sng">
              <a:solidFill>
                <a:schemeClr val="accent1"/>
              </a:solidFill>
              <a:prstDash val="sysDot"/>
              <a:round/>
            </a:ln>
            <a:extLst>
              <a:ext uri="{909E8E84-426E-40DD-AFC4-6F175D3DCCD1}">
                <a14:hiddenFill xmlns:a14="http://schemas.microsoft.com/office/drawing/2010/main">
                  <a:noFill/>
                </a14:hiddenFill>
              </a:ext>
            </a:extLst>
          </p:spPr>
        </p:cxnSp>
        <p:cxnSp>
          <p:nvCxnSpPr>
            <p:cNvPr id="96" name="AutoShape 14"/>
            <p:cNvCxnSpPr>
              <a:cxnSpLocks noChangeShapeType="1"/>
              <a:stCxn id="81" idx="6"/>
              <a:endCxn id="101" idx="3"/>
            </p:cNvCxnSpPr>
            <p:nvPr/>
          </p:nvCxnSpPr>
          <p:spPr bwMode="auto">
            <a:xfrm flipV="1">
              <a:off x="6886106" y="4209631"/>
              <a:ext cx="1941846" cy="916806"/>
            </a:xfrm>
            <a:prstGeom prst="straightConnector1">
              <a:avLst/>
            </a:prstGeom>
            <a:noFill/>
            <a:ln w="22225" cap="rnd" cmpd="sng">
              <a:solidFill>
                <a:schemeClr val="accent1"/>
              </a:solidFill>
              <a:prstDash val="sysDot"/>
              <a:round/>
            </a:ln>
            <a:extLst>
              <a:ext uri="{909E8E84-426E-40DD-AFC4-6F175D3DCCD1}">
                <a14:hiddenFill xmlns:a14="http://schemas.microsoft.com/office/drawing/2010/main">
                  <a:noFill/>
                </a14:hiddenFill>
              </a:ext>
            </a:extLst>
          </p:spPr>
        </p:cxnSp>
        <p:cxnSp>
          <p:nvCxnSpPr>
            <p:cNvPr id="97" name="AutoShape 15"/>
            <p:cNvCxnSpPr>
              <a:cxnSpLocks noChangeShapeType="1"/>
              <a:stCxn id="81" idx="1"/>
            </p:cNvCxnSpPr>
            <p:nvPr/>
          </p:nvCxnSpPr>
          <p:spPr bwMode="auto">
            <a:xfrm flipH="1" flipV="1">
              <a:off x="4283215" y="3128835"/>
              <a:ext cx="981308" cy="1365154"/>
            </a:xfrm>
            <a:prstGeom prst="straightConnector1">
              <a:avLst/>
            </a:prstGeom>
            <a:noFill/>
            <a:ln w="22225" cap="rnd" cmpd="sng">
              <a:solidFill>
                <a:schemeClr val="accent1"/>
              </a:solidFill>
              <a:prstDash val="sysDot"/>
              <a:round/>
            </a:ln>
            <a:extLst>
              <a:ext uri="{909E8E84-426E-40DD-AFC4-6F175D3DCCD1}">
                <a14:hiddenFill xmlns:a14="http://schemas.microsoft.com/office/drawing/2010/main">
                  <a:noFill/>
                </a14:hiddenFill>
              </a:ext>
            </a:extLst>
          </p:spPr>
        </p:cxnSp>
        <p:cxnSp>
          <p:nvCxnSpPr>
            <p:cNvPr id="98" name="AutoShape 16"/>
            <p:cNvCxnSpPr>
              <a:cxnSpLocks noChangeShapeType="1"/>
              <a:stCxn id="85" idx="1"/>
            </p:cNvCxnSpPr>
            <p:nvPr/>
          </p:nvCxnSpPr>
          <p:spPr bwMode="auto">
            <a:xfrm flipH="1" flipV="1">
              <a:off x="3135476" y="2048785"/>
              <a:ext cx="2117956" cy="1339513"/>
            </a:xfrm>
            <a:prstGeom prst="straightConnector1">
              <a:avLst/>
            </a:prstGeom>
            <a:noFill/>
            <a:ln w="22225" cap="rnd" cmpd="sng">
              <a:solidFill>
                <a:schemeClr val="accent1"/>
              </a:solidFill>
              <a:prstDash val="sysDot"/>
              <a:round/>
            </a:ln>
            <a:extLst>
              <a:ext uri="{909E8E84-426E-40DD-AFC4-6F175D3DCCD1}">
                <a14:hiddenFill xmlns:a14="http://schemas.microsoft.com/office/drawing/2010/main">
                  <a:noFill/>
                </a14:hiddenFill>
              </a:ext>
            </a:extLst>
          </p:spPr>
        </p:cxnSp>
        <p:cxnSp>
          <p:nvCxnSpPr>
            <p:cNvPr id="99" name="AutoShape 17"/>
            <p:cNvCxnSpPr>
              <a:cxnSpLocks noChangeShapeType="1"/>
              <a:stCxn id="103" idx="1"/>
            </p:cNvCxnSpPr>
            <p:nvPr/>
          </p:nvCxnSpPr>
          <p:spPr bwMode="auto">
            <a:xfrm flipH="1" flipV="1">
              <a:off x="4520919" y="2588810"/>
              <a:ext cx="4353092" cy="1031028"/>
            </a:xfrm>
            <a:prstGeom prst="straightConnector1">
              <a:avLst/>
            </a:prstGeom>
            <a:noFill/>
            <a:ln w="22225" cap="rnd" cmpd="sng">
              <a:solidFill>
                <a:schemeClr val="accent1"/>
              </a:solidFill>
              <a:prstDash val="sysDot"/>
              <a:round/>
            </a:ln>
            <a:extLst>
              <a:ext uri="{909E8E84-426E-40DD-AFC4-6F175D3DCCD1}">
                <a14:hiddenFill xmlns:a14="http://schemas.microsoft.com/office/drawing/2010/main">
                  <a:noFill/>
                </a14:hiddenFill>
              </a:ext>
            </a:extLst>
          </p:spPr>
        </p:cxnSp>
      </p:grpSp>
      <p:grpSp>
        <p:nvGrpSpPr>
          <p:cNvPr id="6" name="组合 9"/>
          <p:cNvGrpSpPr/>
          <p:nvPr/>
        </p:nvGrpSpPr>
        <p:grpSpPr>
          <a:xfrm>
            <a:off x="6517079" y="2584633"/>
            <a:ext cx="713440" cy="671973"/>
            <a:chOff x="8662949" y="3394859"/>
            <a:chExt cx="951253" cy="895688"/>
          </a:xfrm>
        </p:grpSpPr>
        <p:sp>
          <p:nvSpPr>
            <p:cNvPr id="101" name="Oval 22"/>
            <p:cNvSpPr>
              <a:spLocks noChangeArrowheads="1"/>
            </p:cNvSpPr>
            <p:nvPr/>
          </p:nvSpPr>
          <p:spPr bwMode="auto">
            <a:xfrm>
              <a:off x="8662949" y="3394859"/>
              <a:ext cx="951253" cy="895688"/>
            </a:xfrm>
            <a:prstGeom prst="ellipse">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00"/>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103" name="Oval 23"/>
            <p:cNvSpPr>
              <a:spLocks noChangeArrowheads="1"/>
            </p:cNvSpPr>
            <p:nvPr/>
          </p:nvSpPr>
          <p:spPr bwMode="auto">
            <a:xfrm>
              <a:off x="8727807" y="3455928"/>
              <a:ext cx="822888" cy="77609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normAutofit/>
            </a:bodyPr>
            <a:lstStyle/>
            <a:p>
              <a:pPr algn="ctr" eaLnBrk="0" hangingPunct="0"/>
              <a:r>
                <a:rPr lang="zh-TW" altLang="zh-TW" sz="1400">
                  <a:solidFill>
                    <a:schemeClr val="tx1">
                      <a:lumMod val="75000"/>
                      <a:lumOff val="25000"/>
                    </a:schemeClr>
                  </a:solidFill>
                  <a:latin typeface="Source Han Sans TC"/>
                  <a:ea typeface="Source Han Sans TC"/>
                  <a:sym typeface="Source Han Sans K Medium" panose="020B0600000000000000" pitchFamily="34" charset="-128"/>
                </a:rPr>
                <a:t>標題</a:t>
              </a:r>
            </a:p>
          </p:txBody>
        </p:sp>
      </p:grpSp>
      <p:pic>
        <p:nvPicPr>
          <p:cNvPr id="32" name="图片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8811" y="1418184"/>
            <a:ext cx="1104963" cy="915481"/>
          </a:xfrm>
          <a:prstGeom prst="ellipse">
            <a:avLst/>
          </a:prstGeom>
          <a:ln w="44450">
            <a:solidFill>
              <a:schemeClr val="bg1"/>
            </a:solidFill>
          </a:ln>
          <a:effectLst>
            <a:outerShdw blurRad="63500" sx="102000" sy="102000" algn="ctr" rotWithShape="0">
              <a:prstClr val="black">
                <a:alpha val="40000"/>
              </a:prstClr>
            </a:outerShdw>
          </a:effectLst>
        </p:spPr>
      </p:pic>
      <p:sp>
        <p:nvSpPr>
          <p:cNvPr id="136" name="TextBox 135"/>
          <p:cNvSpPr txBox="1"/>
          <p:nvPr/>
        </p:nvSpPr>
        <p:spPr>
          <a:xfrm>
            <a:off x="5575752" y="4087408"/>
            <a:ext cx="2704660" cy="504950"/>
          </a:xfrm>
          <a:prstGeom prst="rect">
            <a:avLst/>
          </a:prstGeom>
          <a:noFill/>
        </p:spPr>
        <p:txBody>
          <a:bodyPr wrap="square" lIns="68573" tIns="34286" rIns="68573" bIns="34286" rtlCol="0">
            <a:normAutofit/>
          </a:bodyPr>
          <a:lstStyle/>
          <a:p>
            <a:pPr>
              <a:lnSpc>
                <a:spcPct val="104000"/>
              </a:lnSpc>
            </a:pPr>
            <a:r>
              <a:rPr lang="zh-TW" altLang="zh-TW" sz="900">
                <a:solidFill>
                  <a:schemeClr val="tx1">
                    <a:lumMod val="50000"/>
                    <a:lumOff val="50000"/>
                  </a:schemeClr>
                </a:solidFill>
                <a:latin typeface="Source Han Sans TC"/>
                <a:ea typeface="Source Han Sans TC"/>
                <a:sym typeface="Source Han Sans K Medium" panose="020B0600000000000000" pitchFamily="34" charset="-128"/>
              </a:rPr>
              <a:t>您的內容打在這裡，或複製您的內容，您的內容打在這裡，或複製您的內容，</a:t>
            </a:r>
          </a:p>
          <a:p>
            <a:pPr>
              <a:lnSpc>
                <a:spcPct val="130000"/>
              </a:lnSpc>
            </a:pPr>
            <a:endParaRPr lang="zh-CN" altLang="en-US" sz="800">
              <a:solidFill>
                <a:schemeClr val="tx1">
                  <a:lumMod val="95000"/>
                  <a:lumOff val="5000"/>
                </a:schemeClr>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137" name="TextBox 136"/>
          <p:cNvSpPr txBox="1"/>
          <p:nvPr/>
        </p:nvSpPr>
        <p:spPr>
          <a:xfrm>
            <a:off x="5340835" y="3743267"/>
            <a:ext cx="1330707" cy="256133"/>
          </a:xfrm>
          <a:prstGeom prst="rect">
            <a:avLst/>
          </a:prstGeom>
          <a:noFill/>
        </p:spPr>
        <p:txBody>
          <a:bodyPr wrap="square" lIns="68573" tIns="0" rIns="68573" bIns="0" rtlCol="0" anchor="t">
            <a:normAutofit/>
          </a:bodyPr>
          <a:lstStyle/>
          <a:p>
            <a:pPr algn="ctr">
              <a:lnSpc>
                <a:spcPct val="120000"/>
              </a:lnSpc>
            </a:pPr>
            <a:r>
              <a:rPr lang="zh-TW" altLang="zh-TW" sz="1200">
                <a:solidFill>
                  <a:schemeClr val="tx1">
                    <a:lumMod val="75000"/>
                    <a:lumOff val="25000"/>
                  </a:schemeClr>
                </a:solidFill>
                <a:latin typeface="Source Han Sans TC"/>
                <a:ea typeface="Source Han Sans TC"/>
                <a:cs typeface="华文黑体" pitchFamily="2" charset="-122"/>
                <a:sym typeface="Source Han Sans K Medium" panose="020B0600000000000000" pitchFamily="34" charset="-128"/>
              </a:rPr>
              <a:t>新增標題</a:t>
            </a:r>
          </a:p>
        </p:txBody>
      </p:sp>
      <p:sp>
        <p:nvSpPr>
          <p:cNvPr id="138" name="TextBox 137"/>
          <p:cNvSpPr txBox="1"/>
          <p:nvPr/>
        </p:nvSpPr>
        <p:spPr>
          <a:xfrm>
            <a:off x="6467333" y="2084407"/>
            <a:ext cx="2011566" cy="321196"/>
          </a:xfrm>
          <a:prstGeom prst="rect">
            <a:avLst/>
          </a:prstGeom>
          <a:noFill/>
        </p:spPr>
        <p:txBody>
          <a:bodyPr wrap="square" lIns="68573" tIns="34286" rIns="68573" bIns="34286" rtlCol="0">
            <a:normAutofit/>
          </a:bodyPr>
          <a:lstStyle/>
          <a:p>
            <a:pPr>
              <a:lnSpc>
                <a:spcPct val="104000"/>
              </a:lnSpc>
            </a:pPr>
            <a:r>
              <a:rPr lang="zh-TW" altLang="zh-TW" sz="800">
                <a:solidFill>
                  <a:schemeClr val="tx1">
                    <a:lumMod val="50000"/>
                    <a:lumOff val="50000"/>
                  </a:schemeClr>
                </a:solidFill>
                <a:latin typeface="Source Han Sans TC"/>
                <a:ea typeface="Source Han Sans TC"/>
                <a:sym typeface="Source Han Sans K Medium" panose="020B0600000000000000" pitchFamily="34" charset="-128"/>
              </a:rPr>
              <a:t>您的內容打在這裡，或複製您的內容，您的內容打在這</a:t>
            </a:r>
          </a:p>
        </p:txBody>
      </p:sp>
      <p:sp>
        <p:nvSpPr>
          <p:cNvPr id="139" name="TextBox 138"/>
          <p:cNvSpPr txBox="1"/>
          <p:nvPr/>
        </p:nvSpPr>
        <p:spPr>
          <a:xfrm>
            <a:off x="6249496" y="1599942"/>
            <a:ext cx="1330707" cy="256133"/>
          </a:xfrm>
          <a:prstGeom prst="rect">
            <a:avLst/>
          </a:prstGeom>
          <a:noFill/>
        </p:spPr>
        <p:txBody>
          <a:bodyPr wrap="square" lIns="68573" tIns="0" rIns="68573" bIns="0" rtlCol="0" anchor="t">
            <a:normAutofit/>
          </a:bodyPr>
          <a:lstStyle/>
          <a:p>
            <a:pPr algn="ctr">
              <a:lnSpc>
                <a:spcPct val="120000"/>
              </a:lnSpc>
            </a:pPr>
            <a:r>
              <a:rPr lang="zh-TW" altLang="zh-TW" sz="1200">
                <a:solidFill>
                  <a:schemeClr val="tx1">
                    <a:lumMod val="75000"/>
                    <a:lumOff val="25000"/>
                  </a:schemeClr>
                </a:solidFill>
                <a:latin typeface="Source Han Sans TC"/>
                <a:ea typeface="Source Han Sans TC"/>
                <a:cs typeface="华文黑体" pitchFamily="2" charset="-122"/>
                <a:sym typeface="Source Han Sans K Medium" panose="020B0600000000000000" pitchFamily="34" charset="-128"/>
              </a:rPr>
              <a:t>新增標題</a:t>
            </a:r>
          </a:p>
        </p:txBody>
      </p:sp>
    </p:spTree>
    <p:extLst>
      <p:ext uri="{BB962C8B-B14F-4D97-AF65-F5344CB8AC3E}">
        <p14:creationId xmlns:p14="http://schemas.microsoft.com/office/powerpoint/2010/main" val="3134305685"/>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6" presetClass="entr" presetSubtype="2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53" presetClass="entr" presetSubtype="16"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fltVal val="0"/>
                                          </p:val>
                                        </p:tav>
                                        <p:tav tm="100000">
                                          <p:val>
                                            <p:strVal val="#ppt_w"/>
                                          </p:val>
                                        </p:tav>
                                      </p:tavLst>
                                    </p:anim>
                                    <p:anim calcmode="lin" valueType="num">
                                      <p:cBhvr>
                                        <p:cTn id="11" dur="500" fill="hold"/>
                                        <p:tgtEl>
                                          <p:spTgt spid="4"/>
                                        </p:tgtEl>
                                        <p:attrNameLst>
                                          <p:attrName>ppt_h</p:attrName>
                                        </p:attrNameLst>
                                      </p:cBhvr>
                                      <p:tavLst>
                                        <p:tav tm="0">
                                          <p:val>
                                            <p:fltVal val="0"/>
                                          </p:val>
                                        </p:tav>
                                        <p:tav tm="100000">
                                          <p:val>
                                            <p:strVal val="#ppt_h"/>
                                          </p:val>
                                        </p:tav>
                                      </p:tavLst>
                                    </p:anim>
                                    <p:animEffect transition="in" filter="fade">
                                      <p:cBhvr>
                                        <p:cTn id="12" dur="500"/>
                                        <p:tgtEl>
                                          <p:spTgt spid="4"/>
                                        </p:tgtEl>
                                      </p:cBhvr>
                                    </p:animEffect>
                                  </p:childTnLst>
                                </p:cTn>
                              </p:par>
                              <p:par>
                                <p:cTn id="13" presetID="53" presetClass="entr" presetSubtype="16"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par>
                                <p:cTn id="18" presetID="53" presetClass="entr" presetSubtype="16"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ppt_w</p:attrName>
                                        </p:attrNameLst>
                                      </p:cBhvr>
                                      <p:tavLst>
                                        <p:tav tm="0">
                                          <p:val>
                                            <p:fltVal val="0"/>
                                          </p:val>
                                        </p:tav>
                                        <p:tav tm="100000">
                                          <p:val>
                                            <p:strVal val="#ppt_w"/>
                                          </p:val>
                                        </p:tav>
                                      </p:tavLst>
                                    </p:anim>
                                    <p:anim calcmode="lin" valueType="num">
                                      <p:cBhvr>
                                        <p:cTn id="21" dur="500" fill="hold"/>
                                        <p:tgtEl>
                                          <p:spTgt spid="6"/>
                                        </p:tgtEl>
                                        <p:attrNameLst>
                                          <p:attrName>ppt_h</p:attrName>
                                        </p:attrNameLst>
                                      </p:cBhvr>
                                      <p:tavLst>
                                        <p:tav tm="0">
                                          <p:val>
                                            <p:fltVal val="0"/>
                                          </p:val>
                                        </p:tav>
                                        <p:tav tm="100000">
                                          <p:val>
                                            <p:strVal val="#ppt_h"/>
                                          </p:val>
                                        </p:tav>
                                      </p:tavLst>
                                    </p:anim>
                                    <p:animEffect transition="in" filter="fade">
                                      <p:cBhvr>
                                        <p:cTn id="22" dur="500"/>
                                        <p:tgtEl>
                                          <p:spTgt spid="6"/>
                                        </p:tgtEl>
                                      </p:cBhvr>
                                    </p:animEffect>
                                  </p:childTnLst>
                                </p:cTn>
                              </p:par>
                              <p:par>
                                <p:cTn id="23" presetID="53" presetClass="entr" presetSubtype="16"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500" fill="hold"/>
                                        <p:tgtEl>
                                          <p:spTgt spid="3"/>
                                        </p:tgtEl>
                                        <p:attrNameLst>
                                          <p:attrName>ppt_w</p:attrName>
                                        </p:attrNameLst>
                                      </p:cBhvr>
                                      <p:tavLst>
                                        <p:tav tm="0">
                                          <p:val>
                                            <p:fltVal val="0"/>
                                          </p:val>
                                        </p:tav>
                                        <p:tav tm="100000">
                                          <p:val>
                                            <p:strVal val="#ppt_w"/>
                                          </p:val>
                                        </p:tav>
                                      </p:tavLst>
                                    </p:anim>
                                    <p:anim calcmode="lin" valueType="num">
                                      <p:cBhvr>
                                        <p:cTn id="26" dur="500" fill="hold"/>
                                        <p:tgtEl>
                                          <p:spTgt spid="3"/>
                                        </p:tgtEl>
                                        <p:attrNameLst>
                                          <p:attrName>ppt_h</p:attrName>
                                        </p:attrNameLst>
                                      </p:cBhvr>
                                      <p:tavLst>
                                        <p:tav tm="0">
                                          <p:val>
                                            <p:fltVal val="0"/>
                                          </p:val>
                                        </p:tav>
                                        <p:tav tm="100000">
                                          <p:val>
                                            <p:strVal val="#ppt_h"/>
                                          </p:val>
                                        </p:tav>
                                      </p:tavLst>
                                    </p:anim>
                                    <p:animEffect transition="in" filter="fade">
                                      <p:cBhvr>
                                        <p:cTn id="27" dur="500"/>
                                        <p:tgtEl>
                                          <p:spTgt spid="3"/>
                                        </p:tgtEl>
                                      </p:cBhvr>
                                    </p:animEffect>
                                  </p:childTnLst>
                                </p:cTn>
                              </p:par>
                            </p:childTnLst>
                          </p:cTn>
                        </p:par>
                        <p:par>
                          <p:cTn id="28" fill="hold" nodeType="afterGroup">
                            <p:stCondLst>
                              <p:cond delay="500"/>
                            </p:stCondLst>
                            <p:childTnLst>
                              <p:par>
                                <p:cTn id="29" presetID="42" presetClass="entr" presetSubtype="0" fill="hold" grpId="0" nodeType="afterEffect">
                                  <p:stCondLst>
                                    <p:cond delay="0"/>
                                  </p:stCondLst>
                                  <p:childTnLst>
                                    <p:set>
                                      <p:cBhvr>
                                        <p:cTn id="30" dur="1" fill="hold">
                                          <p:stCondLst>
                                            <p:cond delay="0"/>
                                          </p:stCondLst>
                                        </p:cTn>
                                        <p:tgtEl>
                                          <p:spTgt spid="137"/>
                                        </p:tgtEl>
                                        <p:attrNameLst>
                                          <p:attrName>style.visibility</p:attrName>
                                        </p:attrNameLst>
                                      </p:cBhvr>
                                      <p:to>
                                        <p:strVal val="visible"/>
                                      </p:to>
                                    </p:set>
                                    <p:animEffect transition="in" filter="fade">
                                      <p:cBhvr>
                                        <p:cTn id="31" dur="500"/>
                                        <p:tgtEl>
                                          <p:spTgt spid="137"/>
                                        </p:tgtEl>
                                      </p:cBhvr>
                                    </p:animEffect>
                                    <p:anim calcmode="lin" valueType="num">
                                      <p:cBhvr>
                                        <p:cTn id="32" dur="500" fill="hold"/>
                                        <p:tgtEl>
                                          <p:spTgt spid="137"/>
                                        </p:tgtEl>
                                        <p:attrNameLst>
                                          <p:attrName>ppt_x</p:attrName>
                                        </p:attrNameLst>
                                      </p:cBhvr>
                                      <p:tavLst>
                                        <p:tav tm="0">
                                          <p:val>
                                            <p:strVal val="#ppt_x"/>
                                          </p:val>
                                        </p:tav>
                                        <p:tav tm="100000">
                                          <p:val>
                                            <p:strVal val="#ppt_x"/>
                                          </p:val>
                                        </p:tav>
                                      </p:tavLst>
                                    </p:anim>
                                    <p:anim calcmode="lin" valueType="num">
                                      <p:cBhvr>
                                        <p:cTn id="33" dur="500" fill="hold"/>
                                        <p:tgtEl>
                                          <p:spTgt spid="137"/>
                                        </p:tgtEl>
                                        <p:attrNameLst>
                                          <p:attrName>ppt_y</p:attrName>
                                        </p:attrNameLst>
                                      </p:cBhvr>
                                      <p:tavLst>
                                        <p:tav tm="0">
                                          <p:val>
                                            <p:strVal val="#ppt_y+.1"/>
                                          </p:val>
                                        </p:tav>
                                        <p:tav tm="100000">
                                          <p:val>
                                            <p:strVal val="#ppt_y"/>
                                          </p:val>
                                        </p:tav>
                                      </p:tavLst>
                                    </p:anim>
                                  </p:childTnLst>
                                </p:cTn>
                              </p:par>
                            </p:childTnLst>
                          </p:cTn>
                        </p:par>
                        <p:par>
                          <p:cTn id="34" fill="hold" nodeType="afterGroup">
                            <p:stCondLst>
                              <p:cond delay="1000"/>
                            </p:stCondLst>
                            <p:childTnLst>
                              <p:par>
                                <p:cTn id="35" presetID="14" presetClass="entr" presetSubtype="10" fill="hold" grpId="0" nodeType="afterEffect">
                                  <p:stCondLst>
                                    <p:cond delay="0"/>
                                  </p:stCondLst>
                                  <p:childTnLst>
                                    <p:set>
                                      <p:cBhvr>
                                        <p:cTn id="36" dur="1" fill="hold">
                                          <p:stCondLst>
                                            <p:cond delay="0"/>
                                          </p:stCondLst>
                                        </p:cTn>
                                        <p:tgtEl>
                                          <p:spTgt spid="136"/>
                                        </p:tgtEl>
                                        <p:attrNameLst>
                                          <p:attrName>style.visibility</p:attrName>
                                        </p:attrNameLst>
                                      </p:cBhvr>
                                      <p:to>
                                        <p:strVal val="visible"/>
                                      </p:to>
                                    </p:set>
                                    <p:animEffect transition="in" filter="randombar(horizontal)">
                                      <p:cBhvr>
                                        <p:cTn id="37" dur="500"/>
                                        <p:tgtEl>
                                          <p:spTgt spid="136"/>
                                        </p:tgtEl>
                                      </p:cBhvr>
                                    </p:animEffect>
                                  </p:childTnLst>
                                </p:cTn>
                              </p:par>
                            </p:childTnLst>
                          </p:cTn>
                        </p:par>
                        <p:par>
                          <p:cTn id="38" fill="hold" nodeType="afterGroup">
                            <p:stCondLst>
                              <p:cond delay="1500"/>
                            </p:stCondLst>
                            <p:childTnLst>
                              <p:par>
                                <p:cTn id="39" presetID="42" presetClass="entr" presetSubtype="0" fill="hold" grpId="0" nodeType="afterEffect">
                                  <p:stCondLst>
                                    <p:cond delay="0"/>
                                  </p:stCondLst>
                                  <p:childTnLst>
                                    <p:set>
                                      <p:cBhvr>
                                        <p:cTn id="40" dur="1" fill="hold">
                                          <p:stCondLst>
                                            <p:cond delay="0"/>
                                          </p:stCondLst>
                                        </p:cTn>
                                        <p:tgtEl>
                                          <p:spTgt spid="139"/>
                                        </p:tgtEl>
                                        <p:attrNameLst>
                                          <p:attrName>style.visibility</p:attrName>
                                        </p:attrNameLst>
                                      </p:cBhvr>
                                      <p:to>
                                        <p:strVal val="visible"/>
                                      </p:to>
                                    </p:set>
                                    <p:animEffect transition="in" filter="fade">
                                      <p:cBhvr>
                                        <p:cTn id="41" dur="500"/>
                                        <p:tgtEl>
                                          <p:spTgt spid="139"/>
                                        </p:tgtEl>
                                      </p:cBhvr>
                                    </p:animEffect>
                                    <p:anim calcmode="lin" valueType="num">
                                      <p:cBhvr>
                                        <p:cTn id="42" dur="500" fill="hold"/>
                                        <p:tgtEl>
                                          <p:spTgt spid="139"/>
                                        </p:tgtEl>
                                        <p:attrNameLst>
                                          <p:attrName>ppt_x</p:attrName>
                                        </p:attrNameLst>
                                      </p:cBhvr>
                                      <p:tavLst>
                                        <p:tav tm="0">
                                          <p:val>
                                            <p:strVal val="#ppt_x"/>
                                          </p:val>
                                        </p:tav>
                                        <p:tav tm="100000">
                                          <p:val>
                                            <p:strVal val="#ppt_x"/>
                                          </p:val>
                                        </p:tav>
                                      </p:tavLst>
                                    </p:anim>
                                    <p:anim calcmode="lin" valueType="num">
                                      <p:cBhvr>
                                        <p:cTn id="43" dur="500" fill="hold"/>
                                        <p:tgtEl>
                                          <p:spTgt spid="139"/>
                                        </p:tgtEl>
                                        <p:attrNameLst>
                                          <p:attrName>ppt_y</p:attrName>
                                        </p:attrNameLst>
                                      </p:cBhvr>
                                      <p:tavLst>
                                        <p:tav tm="0">
                                          <p:val>
                                            <p:strVal val="#ppt_y+.1"/>
                                          </p:val>
                                        </p:tav>
                                        <p:tav tm="100000">
                                          <p:val>
                                            <p:strVal val="#ppt_y"/>
                                          </p:val>
                                        </p:tav>
                                      </p:tavLst>
                                    </p:anim>
                                  </p:childTnLst>
                                </p:cTn>
                              </p:par>
                            </p:childTnLst>
                          </p:cTn>
                        </p:par>
                        <p:par>
                          <p:cTn id="44" fill="hold" nodeType="afterGroup">
                            <p:stCondLst>
                              <p:cond delay="2000"/>
                            </p:stCondLst>
                            <p:childTnLst>
                              <p:par>
                                <p:cTn id="45" presetID="14" presetClass="entr" presetSubtype="10" fill="hold" grpId="0" nodeType="afterEffect">
                                  <p:stCondLst>
                                    <p:cond delay="0"/>
                                  </p:stCondLst>
                                  <p:childTnLst>
                                    <p:set>
                                      <p:cBhvr>
                                        <p:cTn id="46" dur="1" fill="hold">
                                          <p:stCondLst>
                                            <p:cond delay="0"/>
                                          </p:stCondLst>
                                        </p:cTn>
                                        <p:tgtEl>
                                          <p:spTgt spid="138"/>
                                        </p:tgtEl>
                                        <p:attrNameLst>
                                          <p:attrName>style.visibility</p:attrName>
                                        </p:attrNameLst>
                                      </p:cBhvr>
                                      <p:to>
                                        <p:strVal val="visible"/>
                                      </p:to>
                                    </p:set>
                                    <p:animEffect transition="in" filter="randombar(horizontal)">
                                      <p:cBhvr>
                                        <p:cTn id="47"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p:bldP spid="137" grpId="0"/>
      <p:bldP spid="138" grpId="0"/>
      <p:bldP spid="139"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PA_圆角矩形 46"/>
          <p:cNvSpPr/>
          <p:nvPr>
            <p:custDataLst>
              <p:tags r:id="rId1"/>
            </p:custDataLst>
          </p:nvPr>
        </p:nvSpPr>
        <p:spPr>
          <a:xfrm>
            <a:off x="4894410" y="1256897"/>
            <a:ext cx="3283957" cy="129654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6" name="PA_圆角矩形 47"/>
          <p:cNvSpPr/>
          <p:nvPr>
            <p:custDataLst>
              <p:tags r:id="rId2"/>
            </p:custDataLst>
          </p:nvPr>
        </p:nvSpPr>
        <p:spPr>
          <a:xfrm>
            <a:off x="955316" y="3004725"/>
            <a:ext cx="3283957" cy="1296544"/>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7" name="PA_圆角矩形 48"/>
          <p:cNvSpPr/>
          <p:nvPr>
            <p:custDataLst>
              <p:tags r:id="rId3"/>
            </p:custDataLst>
          </p:nvPr>
        </p:nvSpPr>
        <p:spPr>
          <a:xfrm>
            <a:off x="4894410" y="3004723"/>
            <a:ext cx="3283957" cy="1296544"/>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8" name="PA_圆角矩形 13"/>
          <p:cNvSpPr/>
          <p:nvPr>
            <p:custDataLst>
              <p:tags r:id="rId4"/>
            </p:custDataLst>
          </p:nvPr>
        </p:nvSpPr>
        <p:spPr>
          <a:xfrm>
            <a:off x="955318" y="1256897"/>
            <a:ext cx="3283957" cy="1296544"/>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9" name="PA_文本框 6"/>
          <p:cNvSpPr txBox="1"/>
          <p:nvPr>
            <p:custDataLst>
              <p:tags r:id="rId5"/>
            </p:custDataLst>
          </p:nvPr>
        </p:nvSpPr>
        <p:spPr>
          <a:xfrm>
            <a:off x="1028775" y="1400603"/>
            <a:ext cx="2534030" cy="701040"/>
          </a:xfrm>
          <a:prstGeom prst="rect">
            <a:avLst/>
          </a:prstGeom>
          <a:noFill/>
        </p:spPr>
        <p:txBody>
          <a:bodyPr wrap="square" rtlCol="0">
            <a:normAutofit/>
          </a:bodyPr>
          <a:lstStyle/>
          <a:p>
            <a:r>
              <a:rPr lang="zh-TW" altLang="zh-TW" sz="1000">
                <a:solidFill>
                  <a:schemeClr val="tx1">
                    <a:lumMod val="50000"/>
                    <a:lumOff val="50000"/>
                  </a:schemeClr>
                </a:solidFill>
                <a:latin typeface="Source Han Sans TC"/>
                <a:ea typeface="Source Han Sans TC"/>
                <a:cs typeface="+mn-ea"/>
                <a:sym typeface="Source Han Sans K Medium" panose="020B0600000000000000" pitchFamily="34" charset="-128"/>
              </a:rPr>
              <a:t>在此輸入你的內容，或將複製的內容貼於此。在此輸入你的內容，或將複製的內容貼於此。在此輸入你的內容，或將複製的內容貼於此。</a:t>
            </a:r>
          </a:p>
        </p:txBody>
      </p:sp>
      <p:sp>
        <p:nvSpPr>
          <p:cNvPr id="10" name="PA_文本框 6"/>
          <p:cNvSpPr txBox="1"/>
          <p:nvPr>
            <p:custDataLst>
              <p:tags r:id="rId6"/>
            </p:custDataLst>
          </p:nvPr>
        </p:nvSpPr>
        <p:spPr>
          <a:xfrm>
            <a:off x="5638062" y="1400604"/>
            <a:ext cx="2534030" cy="701040"/>
          </a:xfrm>
          <a:prstGeom prst="rect">
            <a:avLst/>
          </a:prstGeom>
          <a:noFill/>
        </p:spPr>
        <p:txBody>
          <a:bodyPr wrap="square" rtlCol="0">
            <a:normAutofit/>
          </a:bodyPr>
          <a:lstStyle/>
          <a:p>
            <a:r>
              <a:rPr lang="zh-TW" altLang="zh-TW" sz="1000">
                <a:solidFill>
                  <a:schemeClr val="tx1">
                    <a:lumMod val="50000"/>
                    <a:lumOff val="50000"/>
                  </a:schemeClr>
                </a:solidFill>
                <a:latin typeface="Source Han Sans TC"/>
                <a:ea typeface="Source Han Sans TC"/>
                <a:cs typeface="+mn-ea"/>
                <a:sym typeface="Source Han Sans K Medium" panose="020B0600000000000000" pitchFamily="34" charset="-128"/>
              </a:rPr>
              <a:t>在此輸入你的內容，或將複製的內容貼於此。在此輸入你的內容，或將複製的內容貼於此。在此輸入你的內容，或將複製的內容貼於此。</a:t>
            </a:r>
          </a:p>
        </p:txBody>
      </p:sp>
      <p:sp>
        <p:nvSpPr>
          <p:cNvPr id="11" name="PA_文本框 6"/>
          <p:cNvSpPr txBox="1"/>
          <p:nvPr>
            <p:custDataLst>
              <p:tags r:id="rId7"/>
            </p:custDataLst>
          </p:nvPr>
        </p:nvSpPr>
        <p:spPr>
          <a:xfrm>
            <a:off x="5638062" y="3148433"/>
            <a:ext cx="2534030" cy="701040"/>
          </a:xfrm>
          <a:prstGeom prst="rect">
            <a:avLst/>
          </a:prstGeom>
          <a:noFill/>
        </p:spPr>
        <p:txBody>
          <a:bodyPr wrap="square" rtlCol="0">
            <a:normAutofit/>
          </a:bodyPr>
          <a:lstStyle/>
          <a:p>
            <a:r>
              <a:rPr lang="zh-TW" altLang="zh-TW" sz="1000">
                <a:solidFill>
                  <a:schemeClr val="tx1">
                    <a:lumMod val="50000"/>
                    <a:lumOff val="50000"/>
                  </a:schemeClr>
                </a:solidFill>
                <a:latin typeface="Source Han Sans TC"/>
                <a:ea typeface="Source Han Sans TC"/>
                <a:cs typeface="+mn-ea"/>
                <a:sym typeface="Source Han Sans K Medium" panose="020B0600000000000000" pitchFamily="34" charset="-128"/>
              </a:rPr>
              <a:t>在此輸入你的內容，或將複製的內容貼於此。在此輸入你的內容，或將複製的內容貼於此。在此輸入你的內容，或將複製的內容貼於此。</a:t>
            </a:r>
          </a:p>
        </p:txBody>
      </p:sp>
      <p:sp>
        <p:nvSpPr>
          <p:cNvPr id="12" name="PA_文本框 6"/>
          <p:cNvSpPr txBox="1"/>
          <p:nvPr>
            <p:custDataLst>
              <p:tags r:id="rId8"/>
            </p:custDataLst>
          </p:nvPr>
        </p:nvSpPr>
        <p:spPr>
          <a:xfrm>
            <a:off x="1028775" y="3148431"/>
            <a:ext cx="2534030" cy="701040"/>
          </a:xfrm>
          <a:prstGeom prst="rect">
            <a:avLst/>
          </a:prstGeom>
          <a:noFill/>
        </p:spPr>
        <p:txBody>
          <a:bodyPr wrap="square" rtlCol="0">
            <a:normAutofit/>
          </a:bodyPr>
          <a:lstStyle/>
          <a:p>
            <a:r>
              <a:rPr lang="zh-TW" altLang="zh-TW" sz="1000">
                <a:solidFill>
                  <a:schemeClr val="tx1">
                    <a:lumMod val="50000"/>
                    <a:lumOff val="50000"/>
                  </a:schemeClr>
                </a:solidFill>
                <a:latin typeface="Source Han Sans TC"/>
                <a:ea typeface="Source Han Sans TC"/>
                <a:cs typeface="+mn-ea"/>
                <a:sym typeface="Source Han Sans K Medium" panose="020B0600000000000000" pitchFamily="34" charset="-128"/>
              </a:rPr>
              <a:t>在此輸入你的內容，或將複製的內容貼於此。在此輸入你的內容，或將複製的內容貼於此。在此輸入你的內容，或將複製的內容貼於此。</a:t>
            </a:r>
          </a:p>
        </p:txBody>
      </p:sp>
      <p:grpSp>
        <p:nvGrpSpPr>
          <p:cNvPr id="13" name="PA_组合 8"/>
          <p:cNvGrpSpPr/>
          <p:nvPr>
            <p:custDataLst>
              <p:tags r:id="rId9"/>
            </p:custDataLst>
          </p:nvPr>
        </p:nvGrpSpPr>
        <p:grpSpPr>
          <a:xfrm>
            <a:off x="3403565" y="1639930"/>
            <a:ext cx="1127923" cy="1128271"/>
            <a:chOff x="3403564" y="1491631"/>
            <a:chExt cx="1127923" cy="1127923"/>
          </a:xfrm>
        </p:grpSpPr>
        <p:sp>
          <p:nvSpPr>
            <p:cNvPr id="14" name="KSO_Shape"/>
            <p:cNvSpPr/>
            <p:nvPr/>
          </p:nvSpPr>
          <p:spPr>
            <a:xfrm rot="10800000">
              <a:off x="3403564" y="1491631"/>
              <a:ext cx="1127923" cy="1127923"/>
            </a:xfrm>
            <a:custGeom>
              <a:avLst/>
              <a:gdLst>
                <a:gd name="connsiteX0" fmla="*/ 0 w 1079818"/>
                <a:gd name="connsiteY0" fmla="*/ 0 h 1080105"/>
                <a:gd name="connsiteX1" fmla="*/ 1079818 w 1079818"/>
                <a:gd name="connsiteY1" fmla="*/ 0 h 1080105"/>
                <a:gd name="connsiteX2" fmla="*/ 110134 w 1079818"/>
                <a:gd name="connsiteY2" fmla="*/ 1074544 h 1080105"/>
                <a:gd name="connsiteX3" fmla="*/ 0 w 1079818"/>
                <a:gd name="connsiteY3" fmla="*/ 1080105 h 1080105"/>
              </a:gdLst>
              <a:ahLst/>
              <a:cxnLst>
                <a:cxn ang="0">
                  <a:pos x="connsiteX0" y="connsiteY0"/>
                </a:cxn>
                <a:cxn ang="0">
                  <a:pos x="connsiteX1" y="connsiteY1"/>
                </a:cxn>
                <a:cxn ang="0">
                  <a:pos x="connsiteX2" y="connsiteY2"/>
                </a:cxn>
                <a:cxn ang="0">
                  <a:pos x="connsiteX3" y="connsiteY3"/>
                </a:cxn>
              </a:cxnLst>
              <a:rect l="l" t="t" r="r" b="b"/>
              <a:pathLst>
                <a:path w="1079818" h="1080105">
                  <a:moveTo>
                    <a:pt x="0" y="0"/>
                  </a:moveTo>
                  <a:lnTo>
                    <a:pt x="1079818" y="0"/>
                  </a:lnTo>
                  <a:cubicBezTo>
                    <a:pt x="1079818" y="559251"/>
                    <a:pt x="654791" y="1019231"/>
                    <a:pt x="110134" y="1074544"/>
                  </a:cubicBezTo>
                  <a:lnTo>
                    <a:pt x="0" y="1080105"/>
                  </a:lnTo>
                  <a:close/>
                </a:path>
              </a:pathLst>
            </a:custGeom>
            <a:solidFill>
              <a:schemeClr val="accent1"/>
            </a:solidFill>
            <a:ln>
              <a:noFill/>
            </a:ln>
            <a:effectLst>
              <a:outerShdw blurRad="127000" dist="38100" dir="13500000" sx="102000" sy="102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ct val="0"/>
                </a:spcBef>
                <a:spcAft>
                  <a:spcPct val="0"/>
                </a:spcAft>
                <a:defRPr/>
              </a:pPr>
              <a:endParaRPr lang="zh-CN" altLang="en-US" sz="1400">
                <a:solidFill>
                  <a:schemeClr val="bg1"/>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15" name="文本框 62"/>
            <p:cNvSpPr txBox="1"/>
            <p:nvPr/>
          </p:nvSpPr>
          <p:spPr>
            <a:xfrm>
              <a:off x="3679878" y="1661686"/>
              <a:ext cx="800405" cy="707832"/>
            </a:xfrm>
            <a:prstGeom prst="rect">
              <a:avLst/>
            </a:prstGeom>
            <a:noFill/>
          </p:spPr>
          <p:txBody>
            <a:bodyPr wrap="none" rtlCol="0">
              <a:normAutofit/>
            </a:bodyPr>
            <a:lstStyle/>
            <a:p>
              <a:pPr algn="ctr"/>
              <a:r>
                <a:rPr lang="zh-TW" altLang="zh-TW" sz="1400">
                  <a:solidFill>
                    <a:schemeClr val="bg1"/>
                  </a:solidFill>
                  <a:latin typeface="Source Han Sans TC"/>
                  <a:ea typeface="Source Han Sans TC"/>
                  <a:sym typeface="Source Han Sans K Medium" panose="020B0600000000000000" pitchFamily="34" charset="-128"/>
                </a:rPr>
                <a:t>01</a:t>
              </a:r>
            </a:p>
            <a:p>
              <a:pPr algn="ctr"/>
              <a:endParaRPr lang="en-US" altLang="zh-CN" sz="1400">
                <a:solidFill>
                  <a:schemeClr val="bg1"/>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a:p>
              <a:pPr algn="ctr"/>
              <a:r>
                <a:rPr lang="zh-TW" altLang="zh-TW" sz="1200">
                  <a:solidFill>
                    <a:schemeClr val="bg1"/>
                  </a:solidFill>
                  <a:latin typeface="Source Han Sans TC"/>
                  <a:ea typeface="Source Han Sans TC"/>
                  <a:sym typeface="Source Han Sans K Medium" panose="020B0600000000000000" pitchFamily="34" charset="-128"/>
                </a:rPr>
                <a:t>添加內容</a:t>
              </a:r>
            </a:p>
          </p:txBody>
        </p:sp>
      </p:grpSp>
      <p:grpSp>
        <p:nvGrpSpPr>
          <p:cNvPr id="16" name="PA_组合 9"/>
          <p:cNvGrpSpPr/>
          <p:nvPr>
            <p:custDataLst>
              <p:tags r:id="rId10"/>
            </p:custDataLst>
          </p:nvPr>
        </p:nvGrpSpPr>
        <p:grpSpPr>
          <a:xfrm>
            <a:off x="4612514" y="1639930"/>
            <a:ext cx="1127923" cy="1128271"/>
            <a:chOff x="4612514" y="1491631"/>
            <a:chExt cx="1127923" cy="1127923"/>
          </a:xfrm>
        </p:grpSpPr>
        <p:sp>
          <p:nvSpPr>
            <p:cNvPr id="17" name="KSO_Shape"/>
            <p:cNvSpPr/>
            <p:nvPr/>
          </p:nvSpPr>
          <p:spPr>
            <a:xfrm rot="16200000">
              <a:off x="4612514" y="1491631"/>
              <a:ext cx="1127923" cy="1127923"/>
            </a:xfrm>
            <a:custGeom>
              <a:avLst/>
              <a:gdLst>
                <a:gd name="connsiteX0" fmla="*/ 0 w 1079818"/>
                <a:gd name="connsiteY0" fmla="*/ 0 h 1080105"/>
                <a:gd name="connsiteX1" fmla="*/ 1079818 w 1079818"/>
                <a:gd name="connsiteY1" fmla="*/ 0 h 1080105"/>
                <a:gd name="connsiteX2" fmla="*/ 110134 w 1079818"/>
                <a:gd name="connsiteY2" fmla="*/ 1074544 h 1080105"/>
                <a:gd name="connsiteX3" fmla="*/ 0 w 1079818"/>
                <a:gd name="connsiteY3" fmla="*/ 1080105 h 1080105"/>
              </a:gdLst>
              <a:ahLst/>
              <a:cxnLst>
                <a:cxn ang="0">
                  <a:pos x="connsiteX0" y="connsiteY0"/>
                </a:cxn>
                <a:cxn ang="0">
                  <a:pos x="connsiteX1" y="connsiteY1"/>
                </a:cxn>
                <a:cxn ang="0">
                  <a:pos x="connsiteX2" y="connsiteY2"/>
                </a:cxn>
                <a:cxn ang="0">
                  <a:pos x="connsiteX3" y="connsiteY3"/>
                </a:cxn>
              </a:cxnLst>
              <a:rect l="l" t="t" r="r" b="b"/>
              <a:pathLst>
                <a:path w="1079818" h="1080105">
                  <a:moveTo>
                    <a:pt x="0" y="0"/>
                  </a:moveTo>
                  <a:lnTo>
                    <a:pt x="1079818" y="0"/>
                  </a:lnTo>
                  <a:cubicBezTo>
                    <a:pt x="1079818" y="559251"/>
                    <a:pt x="654791" y="1019231"/>
                    <a:pt x="110134" y="1074544"/>
                  </a:cubicBezTo>
                  <a:lnTo>
                    <a:pt x="0" y="1080105"/>
                  </a:lnTo>
                  <a:close/>
                </a:path>
              </a:pathLst>
            </a:custGeom>
            <a:solidFill>
              <a:schemeClr val="accent2"/>
            </a:solidFill>
            <a:ln>
              <a:noFill/>
            </a:ln>
            <a:effectLst>
              <a:outerShdw blurRad="127000" dist="38100" dir="18900000" sx="102000" sy="102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ct val="0"/>
                </a:spcBef>
                <a:spcAft>
                  <a:spcPct val="0"/>
                </a:spcAft>
                <a:defRPr/>
              </a:pPr>
              <a:endParaRPr lang="zh-CN" altLang="en-US" sz="1400">
                <a:solidFill>
                  <a:schemeClr val="bg1"/>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18" name="文本框 62"/>
            <p:cNvSpPr txBox="1"/>
            <p:nvPr/>
          </p:nvSpPr>
          <p:spPr>
            <a:xfrm>
              <a:off x="4663716" y="1662486"/>
              <a:ext cx="800405" cy="707832"/>
            </a:xfrm>
            <a:prstGeom prst="rect">
              <a:avLst/>
            </a:prstGeom>
            <a:noFill/>
          </p:spPr>
          <p:txBody>
            <a:bodyPr wrap="none" rtlCol="0">
              <a:normAutofit/>
            </a:bodyPr>
            <a:lstStyle/>
            <a:p>
              <a:pPr algn="ctr"/>
              <a:r>
                <a:rPr lang="zh-TW" altLang="zh-TW" sz="1400">
                  <a:solidFill>
                    <a:schemeClr val="bg1"/>
                  </a:solidFill>
                  <a:latin typeface="Source Han Sans TC"/>
                  <a:ea typeface="Source Han Sans TC"/>
                  <a:sym typeface="Source Han Sans K Medium" panose="020B0600000000000000" pitchFamily="34" charset="-128"/>
                </a:rPr>
                <a:t>02</a:t>
              </a:r>
            </a:p>
            <a:p>
              <a:pPr algn="ctr"/>
              <a:endParaRPr lang="en-US" altLang="zh-CN" sz="1400">
                <a:solidFill>
                  <a:schemeClr val="bg1"/>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a:p>
              <a:pPr algn="ctr"/>
              <a:r>
                <a:rPr lang="zh-TW" altLang="zh-TW" sz="1200">
                  <a:solidFill>
                    <a:schemeClr val="bg1"/>
                  </a:solidFill>
                  <a:latin typeface="Source Han Sans TC"/>
                  <a:ea typeface="Source Han Sans TC"/>
                  <a:sym typeface="Source Han Sans K Medium" panose="020B0600000000000000" pitchFamily="34" charset="-128"/>
                </a:rPr>
                <a:t>添加內容</a:t>
              </a:r>
            </a:p>
          </p:txBody>
        </p:sp>
      </p:grpSp>
      <p:grpSp>
        <p:nvGrpSpPr>
          <p:cNvPr id="19" name="PA_组合 11"/>
          <p:cNvGrpSpPr/>
          <p:nvPr>
            <p:custDataLst>
              <p:tags r:id="rId11"/>
            </p:custDataLst>
          </p:nvPr>
        </p:nvGrpSpPr>
        <p:grpSpPr>
          <a:xfrm>
            <a:off x="3403562" y="2839074"/>
            <a:ext cx="1127923" cy="1128271"/>
            <a:chOff x="3403562" y="2690405"/>
            <a:chExt cx="1127923" cy="1127923"/>
          </a:xfrm>
        </p:grpSpPr>
        <p:sp>
          <p:nvSpPr>
            <p:cNvPr id="20" name="KSO_Shape"/>
            <p:cNvSpPr/>
            <p:nvPr/>
          </p:nvSpPr>
          <p:spPr>
            <a:xfrm rot="5400000">
              <a:off x="3403562" y="2690405"/>
              <a:ext cx="1127923" cy="1127923"/>
            </a:xfrm>
            <a:custGeom>
              <a:avLst/>
              <a:gdLst>
                <a:gd name="connsiteX0" fmla="*/ 0 w 1079818"/>
                <a:gd name="connsiteY0" fmla="*/ 0 h 1080105"/>
                <a:gd name="connsiteX1" fmla="*/ 1079818 w 1079818"/>
                <a:gd name="connsiteY1" fmla="*/ 0 h 1080105"/>
                <a:gd name="connsiteX2" fmla="*/ 110134 w 1079818"/>
                <a:gd name="connsiteY2" fmla="*/ 1074544 h 1080105"/>
                <a:gd name="connsiteX3" fmla="*/ 0 w 1079818"/>
                <a:gd name="connsiteY3" fmla="*/ 1080105 h 1080105"/>
              </a:gdLst>
              <a:ahLst/>
              <a:cxnLst>
                <a:cxn ang="0">
                  <a:pos x="connsiteX0" y="connsiteY0"/>
                </a:cxn>
                <a:cxn ang="0">
                  <a:pos x="connsiteX1" y="connsiteY1"/>
                </a:cxn>
                <a:cxn ang="0">
                  <a:pos x="connsiteX2" y="connsiteY2"/>
                </a:cxn>
                <a:cxn ang="0">
                  <a:pos x="connsiteX3" y="connsiteY3"/>
                </a:cxn>
              </a:cxnLst>
              <a:rect l="l" t="t" r="r" b="b"/>
              <a:pathLst>
                <a:path w="1079818" h="1080105">
                  <a:moveTo>
                    <a:pt x="0" y="0"/>
                  </a:moveTo>
                  <a:lnTo>
                    <a:pt x="1079818" y="0"/>
                  </a:lnTo>
                  <a:cubicBezTo>
                    <a:pt x="1079818" y="559251"/>
                    <a:pt x="654791" y="1019231"/>
                    <a:pt x="110134" y="1074544"/>
                  </a:cubicBezTo>
                  <a:lnTo>
                    <a:pt x="0" y="1080105"/>
                  </a:lnTo>
                  <a:close/>
                </a:path>
              </a:pathLst>
            </a:custGeom>
            <a:solidFill>
              <a:schemeClr val="accent3"/>
            </a:solidFill>
            <a:ln>
              <a:noFill/>
            </a:ln>
            <a:effectLst>
              <a:outerShdw blurRad="127000" dist="38100" dir="8100000" sx="102000" sy="10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ct val="0"/>
                </a:spcBef>
                <a:spcAft>
                  <a:spcPct val="0"/>
                </a:spcAft>
                <a:defRPr/>
              </a:pPr>
              <a:endParaRPr lang="zh-CN" altLang="en-US" sz="1400">
                <a:solidFill>
                  <a:schemeClr val="bg1"/>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21" name="文本框 62"/>
            <p:cNvSpPr txBox="1"/>
            <p:nvPr/>
          </p:nvSpPr>
          <p:spPr>
            <a:xfrm>
              <a:off x="3679880" y="2741807"/>
              <a:ext cx="800405" cy="707832"/>
            </a:xfrm>
            <a:prstGeom prst="rect">
              <a:avLst/>
            </a:prstGeom>
            <a:noFill/>
          </p:spPr>
          <p:txBody>
            <a:bodyPr wrap="none" rtlCol="0">
              <a:normAutofit/>
            </a:bodyPr>
            <a:lstStyle/>
            <a:p>
              <a:pPr algn="ctr"/>
              <a:r>
                <a:rPr lang="zh-TW" altLang="zh-TW" sz="1200">
                  <a:solidFill>
                    <a:schemeClr val="bg1"/>
                  </a:solidFill>
                  <a:latin typeface="Source Han Sans TC"/>
                  <a:ea typeface="Source Han Sans TC"/>
                  <a:sym typeface="Source Han Sans K Medium" panose="020B0600000000000000" pitchFamily="34" charset="-128"/>
                </a:rPr>
                <a:t>添加內容</a:t>
              </a:r>
              <a:endParaRPr lang="en-US" altLang="zh-CN" sz="1200">
                <a:solidFill>
                  <a:schemeClr val="bg1"/>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a:p>
              <a:pPr algn="ctr"/>
              <a:endParaRPr lang="en-US" altLang="zh-CN" sz="1400">
                <a:solidFill>
                  <a:schemeClr val="bg1"/>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a:p>
              <a:pPr algn="ctr"/>
              <a:r>
                <a:rPr lang="zh-TW" altLang="zh-TW" sz="1400">
                  <a:solidFill>
                    <a:schemeClr val="bg1"/>
                  </a:solidFill>
                  <a:latin typeface="Source Han Sans TC"/>
                  <a:ea typeface="Source Han Sans TC"/>
                  <a:sym typeface="Source Han Sans K Medium" panose="020B0600000000000000" pitchFamily="34" charset="-128"/>
                </a:rPr>
                <a:t>03</a:t>
              </a:r>
              <a:endParaRPr lang="zh-CN" altLang="en-US" sz="1400">
                <a:solidFill>
                  <a:schemeClr val="bg1"/>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grpSp>
      <p:grpSp>
        <p:nvGrpSpPr>
          <p:cNvPr id="22" name="PA_组合 12"/>
          <p:cNvGrpSpPr/>
          <p:nvPr>
            <p:custDataLst>
              <p:tags r:id="rId12"/>
            </p:custDataLst>
          </p:nvPr>
        </p:nvGrpSpPr>
        <p:grpSpPr>
          <a:xfrm>
            <a:off x="4612515" y="2839699"/>
            <a:ext cx="1127923" cy="1128271"/>
            <a:chOff x="4612514" y="2691030"/>
            <a:chExt cx="1127923" cy="1127923"/>
          </a:xfrm>
        </p:grpSpPr>
        <p:sp>
          <p:nvSpPr>
            <p:cNvPr id="23" name="KSO_Shape"/>
            <p:cNvSpPr/>
            <p:nvPr/>
          </p:nvSpPr>
          <p:spPr>
            <a:xfrm>
              <a:off x="4612514" y="2691030"/>
              <a:ext cx="1127923" cy="1127923"/>
            </a:xfrm>
            <a:custGeom>
              <a:avLst/>
              <a:gdLst>
                <a:gd name="connsiteX0" fmla="*/ 0 w 1079818"/>
                <a:gd name="connsiteY0" fmla="*/ 0 h 1080105"/>
                <a:gd name="connsiteX1" fmla="*/ 1079818 w 1079818"/>
                <a:gd name="connsiteY1" fmla="*/ 0 h 1080105"/>
                <a:gd name="connsiteX2" fmla="*/ 110134 w 1079818"/>
                <a:gd name="connsiteY2" fmla="*/ 1074544 h 1080105"/>
                <a:gd name="connsiteX3" fmla="*/ 0 w 1079818"/>
                <a:gd name="connsiteY3" fmla="*/ 1080105 h 1080105"/>
              </a:gdLst>
              <a:ahLst/>
              <a:cxnLst>
                <a:cxn ang="0">
                  <a:pos x="connsiteX0" y="connsiteY0"/>
                </a:cxn>
                <a:cxn ang="0">
                  <a:pos x="connsiteX1" y="connsiteY1"/>
                </a:cxn>
                <a:cxn ang="0">
                  <a:pos x="connsiteX2" y="connsiteY2"/>
                </a:cxn>
                <a:cxn ang="0">
                  <a:pos x="connsiteX3" y="connsiteY3"/>
                </a:cxn>
              </a:cxnLst>
              <a:rect l="l" t="t" r="r" b="b"/>
              <a:pathLst>
                <a:path w="1079818" h="1080105">
                  <a:moveTo>
                    <a:pt x="0" y="0"/>
                  </a:moveTo>
                  <a:lnTo>
                    <a:pt x="1079818" y="0"/>
                  </a:lnTo>
                  <a:cubicBezTo>
                    <a:pt x="1079818" y="559251"/>
                    <a:pt x="654791" y="1019231"/>
                    <a:pt x="110134" y="1074544"/>
                  </a:cubicBezTo>
                  <a:lnTo>
                    <a:pt x="0" y="1080105"/>
                  </a:lnTo>
                  <a:close/>
                </a:path>
              </a:pathLst>
            </a:custGeom>
            <a:solidFill>
              <a:schemeClr val="accent4"/>
            </a:solidFill>
            <a:ln>
              <a:noFill/>
            </a:ln>
            <a:effectLst>
              <a:outerShdw blurRad="127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ct val="0"/>
                </a:spcBef>
                <a:spcAft>
                  <a:spcPct val="0"/>
                </a:spcAft>
                <a:defRPr/>
              </a:pPr>
              <a:endParaRPr lang="zh-CN" altLang="en-US" sz="1400">
                <a:solidFill>
                  <a:schemeClr val="bg1"/>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24" name="文本框 62"/>
            <p:cNvSpPr txBox="1"/>
            <p:nvPr/>
          </p:nvSpPr>
          <p:spPr>
            <a:xfrm>
              <a:off x="4671656" y="2741806"/>
              <a:ext cx="800405" cy="707832"/>
            </a:xfrm>
            <a:prstGeom prst="rect">
              <a:avLst/>
            </a:prstGeom>
            <a:noFill/>
          </p:spPr>
          <p:txBody>
            <a:bodyPr wrap="none" rtlCol="0">
              <a:normAutofit/>
            </a:bodyPr>
            <a:lstStyle/>
            <a:p>
              <a:pPr algn="ctr"/>
              <a:r>
                <a:rPr lang="zh-TW" altLang="zh-TW" sz="1200">
                  <a:solidFill>
                    <a:schemeClr val="bg1"/>
                  </a:solidFill>
                  <a:latin typeface="Source Han Sans TC"/>
                  <a:ea typeface="Source Han Sans TC"/>
                  <a:sym typeface="Source Han Sans K Medium" panose="020B0600000000000000" pitchFamily="34" charset="-128"/>
                </a:rPr>
                <a:t>添加內容</a:t>
              </a:r>
              <a:endParaRPr lang="en-US" altLang="zh-CN" sz="1200">
                <a:solidFill>
                  <a:schemeClr val="bg1"/>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a:p>
              <a:pPr algn="ctr"/>
              <a:endParaRPr lang="en-US" altLang="zh-CN" sz="1400">
                <a:solidFill>
                  <a:schemeClr val="bg1"/>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a:p>
              <a:pPr algn="ctr"/>
              <a:r>
                <a:rPr lang="zh-TW" altLang="zh-TW" sz="1400">
                  <a:solidFill>
                    <a:schemeClr val="bg1"/>
                  </a:solidFill>
                  <a:latin typeface="Source Han Sans TC"/>
                  <a:ea typeface="Source Han Sans TC"/>
                  <a:sym typeface="Source Han Sans K Medium" panose="020B0600000000000000" pitchFamily="34" charset="-128"/>
                </a:rPr>
                <a:t>04</a:t>
              </a:r>
              <a:endParaRPr lang="zh-CN" altLang="en-US" sz="1400">
                <a:solidFill>
                  <a:schemeClr val="bg1"/>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grpSp>
    </p:spTree>
    <p:extLst>
      <p:ext uri="{BB962C8B-B14F-4D97-AF65-F5344CB8AC3E}">
        <p14:creationId xmlns:p14="http://schemas.microsoft.com/office/powerpoint/2010/main" val="482465785"/>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0" presetClass="entr" presetSubtype="0" fill="hold" nodeType="withEffect">
                                  <p:stCondLst>
                                    <p:cond delay="15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22" presetClass="entr" presetSubtype="2" fill="hold" grpId="0" nodeType="withEffect">
                                  <p:stCondLst>
                                    <p:cond delay="200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par>
                                <p:cTn id="11" presetID="14" presetClass="entr" presetSubtype="10" fill="hold" grpId="0" nodeType="withEffect">
                                  <p:stCondLst>
                                    <p:cond delay="250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500"/>
                                        <p:tgtEl>
                                          <p:spTgt spid="9"/>
                                        </p:tgtEl>
                                      </p:cBhvr>
                                    </p:animEffect>
                                  </p:childTnLst>
                                </p:cTn>
                              </p:par>
                              <p:par>
                                <p:cTn id="14" presetID="10" presetClass="entr" presetSubtype="0" fill="hold" nodeType="withEffect">
                                  <p:stCondLst>
                                    <p:cond delay="30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22" presetClass="entr" presetSubtype="8" fill="hold" grpId="0" nodeType="withEffect">
                                  <p:stCondLst>
                                    <p:cond delay="350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par>
                                <p:cTn id="20" presetID="14" presetClass="entr" presetSubtype="10" fill="hold" grpId="0" nodeType="withEffect">
                                  <p:stCondLst>
                                    <p:cond delay="400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par>
                                <p:cTn id="23" presetID="10" presetClass="entr" presetSubtype="0" fill="hold" nodeType="withEffect">
                                  <p:stCondLst>
                                    <p:cond delay="450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22" presetClass="entr" presetSubtype="2" fill="hold" grpId="0" nodeType="withEffect">
                                  <p:stCondLst>
                                    <p:cond delay="5000"/>
                                  </p:stCondLst>
                                  <p:childTnLst>
                                    <p:set>
                                      <p:cBhvr>
                                        <p:cTn id="27" dur="1" fill="hold">
                                          <p:stCondLst>
                                            <p:cond delay="0"/>
                                          </p:stCondLst>
                                        </p:cTn>
                                        <p:tgtEl>
                                          <p:spTgt spid="6"/>
                                        </p:tgtEl>
                                        <p:attrNameLst>
                                          <p:attrName>style.visibility</p:attrName>
                                        </p:attrNameLst>
                                      </p:cBhvr>
                                      <p:to>
                                        <p:strVal val="visible"/>
                                      </p:to>
                                    </p:set>
                                    <p:animEffect transition="in" filter="wipe(right)">
                                      <p:cBhvr>
                                        <p:cTn id="28" dur="500"/>
                                        <p:tgtEl>
                                          <p:spTgt spid="6"/>
                                        </p:tgtEl>
                                      </p:cBhvr>
                                    </p:animEffect>
                                  </p:childTnLst>
                                </p:cTn>
                              </p:par>
                              <p:par>
                                <p:cTn id="29" presetID="14" presetClass="entr" presetSubtype="10" fill="hold" grpId="0" nodeType="withEffect">
                                  <p:stCondLst>
                                    <p:cond delay="5500"/>
                                  </p:stCondLst>
                                  <p:childTnLst>
                                    <p:set>
                                      <p:cBhvr>
                                        <p:cTn id="30" dur="1" fill="hold">
                                          <p:stCondLst>
                                            <p:cond delay="0"/>
                                          </p:stCondLst>
                                        </p:cTn>
                                        <p:tgtEl>
                                          <p:spTgt spid="12"/>
                                        </p:tgtEl>
                                        <p:attrNameLst>
                                          <p:attrName>style.visibility</p:attrName>
                                        </p:attrNameLst>
                                      </p:cBhvr>
                                      <p:to>
                                        <p:strVal val="visible"/>
                                      </p:to>
                                    </p:set>
                                    <p:animEffect transition="in" filter="randombar(horizontal)">
                                      <p:cBhvr>
                                        <p:cTn id="31" dur="500"/>
                                        <p:tgtEl>
                                          <p:spTgt spid="12"/>
                                        </p:tgtEl>
                                      </p:cBhvr>
                                    </p:animEffect>
                                  </p:childTnLst>
                                </p:cTn>
                              </p:par>
                              <p:par>
                                <p:cTn id="32" presetID="10" presetClass="entr" presetSubtype="0" fill="hold" nodeType="withEffect">
                                  <p:stCondLst>
                                    <p:cond delay="600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22" presetClass="entr" presetSubtype="8" fill="hold" grpId="0" nodeType="withEffect">
                                  <p:stCondLst>
                                    <p:cond delay="650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par>
                                <p:cTn id="38" presetID="14" presetClass="entr" presetSubtype="10" fill="hold" grpId="0" nodeType="withEffect">
                                  <p:stCondLst>
                                    <p:cond delay="7000"/>
                                  </p:stCondLst>
                                  <p:childTnLst>
                                    <p:set>
                                      <p:cBhvr>
                                        <p:cTn id="39" dur="1" fill="hold">
                                          <p:stCondLst>
                                            <p:cond delay="0"/>
                                          </p:stCondLst>
                                        </p:cTn>
                                        <p:tgtEl>
                                          <p:spTgt spid="11"/>
                                        </p:tgtEl>
                                        <p:attrNameLst>
                                          <p:attrName>style.visibility</p:attrName>
                                        </p:attrNameLst>
                                      </p:cBhvr>
                                      <p:to>
                                        <p:strVal val="visible"/>
                                      </p:to>
                                    </p:set>
                                    <p:animEffect transition="in" filter="randombar(horizontal)">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MH_Others_1"/>
          <p:cNvSpPr txBox="1"/>
          <p:nvPr>
            <p:custDataLst>
              <p:tags r:id="rId2"/>
            </p:custDataLst>
          </p:nvPr>
        </p:nvSpPr>
        <p:spPr>
          <a:xfrm>
            <a:off x="2004538" y="410023"/>
            <a:ext cx="1194364" cy="472440"/>
          </a:xfrm>
          <a:prstGeom prst="rect">
            <a:avLst/>
          </a:prstGeom>
          <a:noFill/>
        </p:spPr>
        <p:txBody>
          <a:bodyPr vert="horz" wrap="square" lIns="0" tIns="0" rIns="0" bIns="0" rtlCol="0" anchor="t" anchorCtr="0">
            <a:normAutofit/>
          </a:bodyPr>
          <a:lstStyle/>
          <a:p>
            <a:pPr algn="ctr"/>
            <a:r>
              <a:rPr lang="zh-TW" altLang="en-US" sz="3100" dirty="0">
                <a:solidFill>
                  <a:schemeClr val="accent1"/>
                </a:solidFill>
                <a:latin typeface="Source Han Sans TC"/>
                <a:ea typeface="Source Han Sans TC"/>
                <a:sym typeface="Source Han Sans K Medium" panose="020B0600000000000000" pitchFamily="34" charset="-128"/>
              </a:rPr>
              <a:t>目錄</a:t>
            </a:r>
            <a:endParaRPr lang="zh-TW" altLang="zh-TW" sz="3100" dirty="0">
              <a:solidFill>
                <a:schemeClr val="accent1"/>
              </a:solidFill>
              <a:latin typeface="Source Han Sans TC"/>
              <a:ea typeface="Source Han Sans TC"/>
              <a:sym typeface="Source Han Sans K Medium" panose="020B0600000000000000" pitchFamily="34" charset="-128"/>
            </a:endParaRPr>
          </a:p>
        </p:txBody>
      </p:sp>
      <p:grpSp>
        <p:nvGrpSpPr>
          <p:cNvPr id="2" name="群組 1">
            <a:extLst>
              <a:ext uri="{FF2B5EF4-FFF2-40B4-BE49-F238E27FC236}">
                <a16:creationId xmlns:a16="http://schemas.microsoft.com/office/drawing/2014/main" id="{AB299160-8472-4B86-AB10-E6B113E8B7D8}"/>
              </a:ext>
            </a:extLst>
          </p:cNvPr>
          <p:cNvGrpSpPr/>
          <p:nvPr/>
        </p:nvGrpSpPr>
        <p:grpSpPr>
          <a:xfrm>
            <a:off x="1114522" y="1095314"/>
            <a:ext cx="3006374" cy="3093002"/>
            <a:chOff x="1266922" y="950534"/>
            <a:chExt cx="3006374" cy="3093002"/>
          </a:xfrm>
        </p:grpSpPr>
        <p:sp>
          <p:nvSpPr>
            <p:cNvPr id="16" name="MH_SubTitle_1"/>
            <p:cNvSpPr/>
            <p:nvPr>
              <p:custDataLst>
                <p:tags r:id="rId3"/>
              </p:custDataLst>
            </p:nvPr>
          </p:nvSpPr>
          <p:spPr>
            <a:xfrm>
              <a:off x="1266922" y="986538"/>
              <a:ext cx="3006374" cy="428255"/>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1260428 w 4508453"/>
                <a:gd name="connsiteY3" fmla="*/ 88141 h 969560"/>
                <a:gd name="connsiteX4" fmla="*/ 1260428 w 4508453"/>
                <a:gd name="connsiteY4" fmla="*/ 890894 h 969560"/>
                <a:gd name="connsiteX5" fmla="*/ 3969982 w 4508453"/>
                <a:gd name="connsiteY5" fmla="*/ 890894 h 969560"/>
                <a:gd name="connsiteX6" fmla="*/ 4411496 w 4508453"/>
                <a:gd name="connsiteY6" fmla="*/ 489518 h 969560"/>
                <a:gd name="connsiteX7" fmla="*/ 4411497 w 4508453"/>
                <a:gd name="connsiteY7" fmla="*/ 489518 h 969560"/>
                <a:gd name="connsiteX8" fmla="*/ 3969983 w 4508453"/>
                <a:gd name="connsiteY8" fmla="*/ 88141 h 969560"/>
                <a:gd name="connsiteX9" fmla="*/ 484780 w 4508453"/>
                <a:gd name="connsiteY9" fmla="*/ 0 h 969560"/>
                <a:gd name="connsiteX10" fmla="*/ 4023673 w 4508453"/>
                <a:gd name="connsiteY10" fmla="*/ 0 h 969560"/>
                <a:gd name="connsiteX11" fmla="*/ 4508453 w 4508453"/>
                <a:gd name="connsiteY11" fmla="*/ 484780 h 969560"/>
                <a:gd name="connsiteX12" fmla="*/ 4508452 w 4508453"/>
                <a:gd name="connsiteY12" fmla="*/ 484780 h 969560"/>
                <a:gd name="connsiteX13" fmla="*/ 4023672 w 4508453"/>
                <a:gd name="connsiteY13" fmla="*/ 969560 h 969560"/>
                <a:gd name="connsiteX14" fmla="*/ 484780 w 4508453"/>
                <a:gd name="connsiteY14" fmla="*/ 969559 h 969560"/>
                <a:gd name="connsiteX15" fmla="*/ 9849 w 4508453"/>
                <a:gd name="connsiteY15" fmla="*/ 582479 h 969560"/>
                <a:gd name="connsiteX16" fmla="*/ 0 w 4508453"/>
                <a:gd name="connsiteY16" fmla="*/ 484780 h 969560"/>
                <a:gd name="connsiteX17" fmla="*/ 9849 w 4508453"/>
                <a:gd name="connsiteY17" fmla="*/ 387080 h 969560"/>
                <a:gd name="connsiteX18" fmla="*/ 484780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1260428" y="88141"/>
                  </a:moveTo>
                  <a:lnTo>
                    <a:pt x="1260428" y="890894"/>
                  </a:lnTo>
                  <a:lnTo>
                    <a:pt x="3969982" y="890894"/>
                  </a:lnTo>
                  <a:cubicBezTo>
                    <a:pt x="4213824" y="890894"/>
                    <a:pt x="4411496" y="711192"/>
                    <a:pt x="4411496" y="489518"/>
                  </a:cubicBezTo>
                  <a:lnTo>
                    <a:pt x="4411497" y="489518"/>
                  </a:lnTo>
                  <a:cubicBezTo>
                    <a:pt x="4411497" y="267843"/>
                    <a:pt x="4213825" y="88141"/>
                    <a:pt x="3969983" y="88141"/>
                  </a:cubicBezTo>
                  <a:close/>
                  <a:moveTo>
                    <a:pt x="484780" y="0"/>
                  </a:moveTo>
                  <a:lnTo>
                    <a:pt x="4023673" y="0"/>
                  </a:lnTo>
                  <a:cubicBezTo>
                    <a:pt x="4291410" y="0"/>
                    <a:pt x="4508453" y="217043"/>
                    <a:pt x="4508453" y="484780"/>
                  </a:cubicBezTo>
                  <a:lnTo>
                    <a:pt x="4508452" y="484780"/>
                  </a:lnTo>
                  <a:cubicBezTo>
                    <a:pt x="4508452" y="752517"/>
                    <a:pt x="4291409" y="969560"/>
                    <a:pt x="4023672" y="969560"/>
                  </a:cubicBezTo>
                  <a:lnTo>
                    <a:pt x="484780" y="969559"/>
                  </a:lnTo>
                  <a:cubicBezTo>
                    <a:pt x="250510" y="969559"/>
                    <a:pt x="55053" y="803386"/>
                    <a:pt x="9849" y="582479"/>
                  </a:cubicBezTo>
                  <a:lnTo>
                    <a:pt x="0" y="484780"/>
                  </a:lnTo>
                  <a:lnTo>
                    <a:pt x="9849" y="387080"/>
                  </a:lnTo>
                  <a:cubicBezTo>
                    <a:pt x="55053" y="166174"/>
                    <a:pt x="250510" y="0"/>
                    <a:pt x="484780" y="0"/>
                  </a:cubicBezTo>
                  <a:close/>
                </a:path>
              </a:pathLst>
            </a:custGeom>
            <a:solidFill>
              <a:schemeClr val="accent1"/>
            </a:solidFill>
            <a:ln w="25400" cap="flat" cmpd="sng" algn="ctr">
              <a:noFill/>
              <a:prstDash val="solid"/>
            </a:ln>
            <a:effectLst/>
          </p:spPr>
          <p:txBody>
            <a:bodyPr wrap="square" lIns="972922" tIns="0" rIns="0" bIns="0" rtlCol="0" anchor="ctr" anchorCtr="0">
              <a:normAutofit/>
            </a:bodyPr>
            <a:lstStyle/>
            <a:p>
              <a:pPr defTabSz="685869">
                <a:defRPr/>
              </a:pPr>
              <a:r>
                <a:rPr lang="zh-TW" altLang="en-US" sz="1400" b="1" dirty="0">
                  <a:solidFill>
                    <a:schemeClr val="accent1"/>
                  </a:solidFill>
                  <a:latin typeface="Source Han Sans TC"/>
                  <a:ea typeface="Source Han Sans TC"/>
                  <a:sym typeface="Source Han Sans K Medium" panose="020B0600000000000000" pitchFamily="34" charset="-128"/>
                </a:rPr>
                <a:t>主題介紹</a:t>
              </a:r>
              <a:endParaRPr lang="zh-CN" altLang="en-US" sz="1400" kern="0" dirty="0">
                <a:solidFill>
                  <a:schemeClr val="accent1"/>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37" name="MH_Other_1"/>
            <p:cNvSpPr txBox="1"/>
            <p:nvPr>
              <p:custDataLst>
                <p:tags r:id="rId4"/>
              </p:custDataLst>
            </p:nvPr>
          </p:nvSpPr>
          <p:spPr>
            <a:xfrm flipH="1">
              <a:off x="1420266" y="950534"/>
              <a:ext cx="601520" cy="492443"/>
            </a:xfrm>
            <a:prstGeom prst="rect">
              <a:avLst/>
            </a:prstGeom>
            <a:noFill/>
            <a:effectLst/>
          </p:spPr>
          <p:txBody>
            <a:bodyPr wrap="square" lIns="0" tIns="0" rIns="0" bIns="0" rtlCol="0" anchor="t" anchorCtr="0">
              <a:norm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zh-TW" altLang="zh-TW" sz="3200" b="0">
                  <a:solidFill>
                    <a:srgbClr val="FFFFFF"/>
                  </a:solidFill>
                  <a:latin typeface="Source Han Sans TC"/>
                  <a:ea typeface="Source Han Sans TC"/>
                  <a:cs typeface="IrisUPC" pitchFamily="34" charset="-34"/>
                  <a:sym typeface="Source Han Sans K Medium" panose="020B0600000000000000" pitchFamily="34" charset="-128"/>
                </a:rPr>
                <a:t>01</a:t>
              </a:r>
              <a:endParaRPr lang="zh-CN" altLang="en-US" sz="3200" b="0">
                <a:solidFill>
                  <a:srgbClr val="FFFFFF"/>
                </a:solidFill>
                <a:latin typeface="Source Han Sans K Medium" panose="020B0600000000000000" pitchFamily="34" charset="-128"/>
                <a:ea typeface="Source Han Sans K Medium" panose="020B0600000000000000" pitchFamily="34" charset="-128"/>
                <a:cs typeface="IrisUPC" pitchFamily="34" charset="-34"/>
                <a:sym typeface="Source Han Sans K Medium" panose="020B0600000000000000" pitchFamily="34" charset="-128"/>
              </a:endParaRPr>
            </a:p>
          </p:txBody>
        </p:sp>
        <p:sp>
          <p:nvSpPr>
            <p:cNvPr id="12" name="MH_SubTitle_1"/>
            <p:cNvSpPr/>
            <p:nvPr>
              <p:custDataLst>
                <p:tags r:id="rId5"/>
              </p:custDataLst>
            </p:nvPr>
          </p:nvSpPr>
          <p:spPr>
            <a:xfrm>
              <a:off x="1266922" y="1467557"/>
              <a:ext cx="2978530" cy="428255"/>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1260428 w 4508453"/>
                <a:gd name="connsiteY3" fmla="*/ 88141 h 969560"/>
                <a:gd name="connsiteX4" fmla="*/ 1260428 w 4508453"/>
                <a:gd name="connsiteY4" fmla="*/ 890894 h 969560"/>
                <a:gd name="connsiteX5" fmla="*/ 3969982 w 4508453"/>
                <a:gd name="connsiteY5" fmla="*/ 890894 h 969560"/>
                <a:gd name="connsiteX6" fmla="*/ 4411496 w 4508453"/>
                <a:gd name="connsiteY6" fmla="*/ 489518 h 969560"/>
                <a:gd name="connsiteX7" fmla="*/ 4411497 w 4508453"/>
                <a:gd name="connsiteY7" fmla="*/ 489518 h 969560"/>
                <a:gd name="connsiteX8" fmla="*/ 3969983 w 4508453"/>
                <a:gd name="connsiteY8" fmla="*/ 88141 h 969560"/>
                <a:gd name="connsiteX9" fmla="*/ 484780 w 4508453"/>
                <a:gd name="connsiteY9" fmla="*/ 0 h 969560"/>
                <a:gd name="connsiteX10" fmla="*/ 4023673 w 4508453"/>
                <a:gd name="connsiteY10" fmla="*/ 0 h 969560"/>
                <a:gd name="connsiteX11" fmla="*/ 4508453 w 4508453"/>
                <a:gd name="connsiteY11" fmla="*/ 484780 h 969560"/>
                <a:gd name="connsiteX12" fmla="*/ 4508452 w 4508453"/>
                <a:gd name="connsiteY12" fmla="*/ 484780 h 969560"/>
                <a:gd name="connsiteX13" fmla="*/ 4023672 w 4508453"/>
                <a:gd name="connsiteY13" fmla="*/ 969560 h 969560"/>
                <a:gd name="connsiteX14" fmla="*/ 484780 w 4508453"/>
                <a:gd name="connsiteY14" fmla="*/ 969559 h 969560"/>
                <a:gd name="connsiteX15" fmla="*/ 9849 w 4508453"/>
                <a:gd name="connsiteY15" fmla="*/ 582479 h 969560"/>
                <a:gd name="connsiteX16" fmla="*/ 0 w 4508453"/>
                <a:gd name="connsiteY16" fmla="*/ 484780 h 969560"/>
                <a:gd name="connsiteX17" fmla="*/ 9849 w 4508453"/>
                <a:gd name="connsiteY17" fmla="*/ 387080 h 969560"/>
                <a:gd name="connsiteX18" fmla="*/ 484780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1260428" y="88141"/>
                  </a:moveTo>
                  <a:lnTo>
                    <a:pt x="1260428" y="890894"/>
                  </a:lnTo>
                  <a:lnTo>
                    <a:pt x="3969982" y="890894"/>
                  </a:lnTo>
                  <a:cubicBezTo>
                    <a:pt x="4213824" y="890894"/>
                    <a:pt x="4411496" y="711192"/>
                    <a:pt x="4411496" y="489518"/>
                  </a:cubicBezTo>
                  <a:lnTo>
                    <a:pt x="4411497" y="489518"/>
                  </a:lnTo>
                  <a:cubicBezTo>
                    <a:pt x="4411497" y="267843"/>
                    <a:pt x="4213825" y="88141"/>
                    <a:pt x="3969983" y="88141"/>
                  </a:cubicBezTo>
                  <a:close/>
                  <a:moveTo>
                    <a:pt x="484780" y="0"/>
                  </a:moveTo>
                  <a:lnTo>
                    <a:pt x="4023673" y="0"/>
                  </a:lnTo>
                  <a:cubicBezTo>
                    <a:pt x="4291410" y="0"/>
                    <a:pt x="4508453" y="217043"/>
                    <a:pt x="4508453" y="484780"/>
                  </a:cubicBezTo>
                  <a:lnTo>
                    <a:pt x="4508452" y="484780"/>
                  </a:lnTo>
                  <a:cubicBezTo>
                    <a:pt x="4508452" y="752517"/>
                    <a:pt x="4291409" y="969560"/>
                    <a:pt x="4023672" y="969560"/>
                  </a:cubicBezTo>
                  <a:lnTo>
                    <a:pt x="484780" y="969559"/>
                  </a:lnTo>
                  <a:cubicBezTo>
                    <a:pt x="250510" y="969559"/>
                    <a:pt x="55053" y="803386"/>
                    <a:pt x="9849" y="582479"/>
                  </a:cubicBezTo>
                  <a:lnTo>
                    <a:pt x="0" y="484780"/>
                  </a:lnTo>
                  <a:lnTo>
                    <a:pt x="9849" y="387080"/>
                  </a:lnTo>
                  <a:cubicBezTo>
                    <a:pt x="55053" y="166174"/>
                    <a:pt x="250510" y="0"/>
                    <a:pt x="484780" y="0"/>
                  </a:cubicBezTo>
                  <a:close/>
                </a:path>
              </a:pathLst>
            </a:custGeom>
            <a:solidFill>
              <a:schemeClr val="accent2"/>
            </a:solidFill>
            <a:ln w="25400" cap="flat" cmpd="sng" algn="ctr">
              <a:noFill/>
              <a:prstDash val="solid"/>
            </a:ln>
            <a:effectLst/>
          </p:spPr>
          <p:txBody>
            <a:bodyPr wrap="square" lIns="972922" tIns="0" rIns="0" bIns="0" rtlCol="0" anchor="ctr" anchorCtr="0">
              <a:normAutofit/>
            </a:bodyPr>
            <a:lstStyle/>
            <a:p>
              <a:pPr defTabSz="685869">
                <a:defRPr/>
              </a:pPr>
              <a:r>
                <a:rPr lang="zh-TW" altLang="en-US" sz="1400" b="1" dirty="0">
                  <a:solidFill>
                    <a:schemeClr val="accent1"/>
                  </a:solidFill>
                  <a:latin typeface="Source Han Sans TC"/>
                  <a:ea typeface="Source Han Sans K Medium" panose="020B0600000000000000" pitchFamily="34" charset="-128"/>
                  <a:sym typeface="Source Han Sans K Medium" panose="020B0600000000000000" pitchFamily="34" charset="-128"/>
                </a:rPr>
                <a:t>綜合警示系統</a:t>
              </a:r>
              <a:r>
                <a:rPr lang="en-US" altLang="zh-TW" sz="1400" b="1" dirty="0">
                  <a:solidFill>
                    <a:schemeClr val="accent1"/>
                  </a:solidFill>
                  <a:latin typeface="Source Han Sans TC"/>
                  <a:ea typeface="Source Han Sans K Medium" panose="020B0600000000000000" pitchFamily="34" charset="-128"/>
                  <a:sym typeface="Source Han Sans K Medium" panose="020B0600000000000000" pitchFamily="34" charset="-128"/>
                </a:rPr>
                <a:t>-</a:t>
              </a:r>
              <a:r>
                <a:rPr lang="zh-TW" altLang="en-US" sz="1400" b="1" dirty="0">
                  <a:solidFill>
                    <a:schemeClr val="accent1"/>
                  </a:solidFill>
                  <a:latin typeface="Source Han Sans TC"/>
                  <a:ea typeface="Source Han Sans K Medium" panose="020B0600000000000000" pitchFamily="34" charset="-128"/>
                  <a:sym typeface="Source Han Sans K Medium" panose="020B0600000000000000" pitchFamily="34" charset="-128"/>
                </a:rPr>
                <a:t>楊明誠</a:t>
              </a:r>
              <a:endParaRPr lang="zh-CN" altLang="en-US" sz="1400" kern="0" dirty="0">
                <a:solidFill>
                  <a:schemeClr val="accent1"/>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20" name="MH_Other_1"/>
            <p:cNvSpPr txBox="1"/>
            <p:nvPr>
              <p:custDataLst>
                <p:tags r:id="rId6"/>
              </p:custDataLst>
            </p:nvPr>
          </p:nvSpPr>
          <p:spPr>
            <a:xfrm flipH="1">
              <a:off x="1420266" y="1451909"/>
              <a:ext cx="601520" cy="492443"/>
            </a:xfrm>
            <a:prstGeom prst="rect">
              <a:avLst/>
            </a:prstGeom>
            <a:noFill/>
            <a:effectLst/>
          </p:spPr>
          <p:txBody>
            <a:bodyPr wrap="square" lIns="0" tIns="0" rIns="0" bIns="0" rtlCol="0" anchor="t" anchorCtr="0">
              <a:norm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zh-TW" altLang="zh-TW" sz="3200" b="0" dirty="0">
                  <a:solidFill>
                    <a:srgbClr val="FFFFFF"/>
                  </a:solidFill>
                  <a:latin typeface="Source Han Sans TC"/>
                  <a:ea typeface="Source Han Sans TC"/>
                  <a:cs typeface="IrisUPC" pitchFamily="34" charset="-34"/>
                  <a:sym typeface="Source Han Sans K Medium" panose="020B0600000000000000" pitchFamily="34" charset="-128"/>
                </a:rPr>
                <a:t>0</a:t>
              </a:r>
              <a:r>
                <a:rPr lang="en-US" altLang="zh-TW" sz="3200" b="0" dirty="0">
                  <a:solidFill>
                    <a:srgbClr val="FFFFFF"/>
                  </a:solidFill>
                  <a:latin typeface="Source Han Sans TC"/>
                  <a:ea typeface="Source Han Sans TC"/>
                  <a:cs typeface="IrisUPC" pitchFamily="34" charset="-34"/>
                  <a:sym typeface="Source Han Sans K Medium" panose="020B0600000000000000" pitchFamily="34" charset="-128"/>
                </a:rPr>
                <a:t>2</a:t>
              </a:r>
              <a:endParaRPr lang="zh-CN" altLang="en-US" sz="3200" b="0" dirty="0">
                <a:solidFill>
                  <a:srgbClr val="FFFFFF"/>
                </a:solidFill>
                <a:latin typeface="Source Han Sans K Medium" panose="020B0600000000000000" pitchFamily="34" charset="-128"/>
                <a:ea typeface="Source Han Sans K Medium" panose="020B0600000000000000" pitchFamily="34" charset="-128"/>
                <a:cs typeface="IrisUPC" pitchFamily="34" charset="-34"/>
                <a:sym typeface="Source Han Sans K Medium" panose="020B0600000000000000" pitchFamily="34" charset="-128"/>
              </a:endParaRPr>
            </a:p>
          </p:txBody>
        </p:sp>
        <p:sp>
          <p:nvSpPr>
            <p:cNvPr id="13" name="MH_SubTitle_1">
              <a:extLst>
                <a:ext uri="{FF2B5EF4-FFF2-40B4-BE49-F238E27FC236}">
                  <a16:creationId xmlns:a16="http://schemas.microsoft.com/office/drawing/2014/main" id="{388C5FBE-4781-4F65-B292-D2D9A61B66C8}"/>
                </a:ext>
              </a:extLst>
            </p:cNvPr>
            <p:cNvSpPr/>
            <p:nvPr>
              <p:custDataLst>
                <p:tags r:id="rId7"/>
              </p:custDataLst>
            </p:nvPr>
          </p:nvSpPr>
          <p:spPr>
            <a:xfrm>
              <a:off x="1266922" y="1980356"/>
              <a:ext cx="2978530" cy="428255"/>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1260428 w 4508453"/>
                <a:gd name="connsiteY3" fmla="*/ 88141 h 969560"/>
                <a:gd name="connsiteX4" fmla="*/ 1260428 w 4508453"/>
                <a:gd name="connsiteY4" fmla="*/ 890894 h 969560"/>
                <a:gd name="connsiteX5" fmla="*/ 3969982 w 4508453"/>
                <a:gd name="connsiteY5" fmla="*/ 890894 h 969560"/>
                <a:gd name="connsiteX6" fmla="*/ 4411496 w 4508453"/>
                <a:gd name="connsiteY6" fmla="*/ 489518 h 969560"/>
                <a:gd name="connsiteX7" fmla="*/ 4411497 w 4508453"/>
                <a:gd name="connsiteY7" fmla="*/ 489518 h 969560"/>
                <a:gd name="connsiteX8" fmla="*/ 3969983 w 4508453"/>
                <a:gd name="connsiteY8" fmla="*/ 88141 h 969560"/>
                <a:gd name="connsiteX9" fmla="*/ 484780 w 4508453"/>
                <a:gd name="connsiteY9" fmla="*/ 0 h 969560"/>
                <a:gd name="connsiteX10" fmla="*/ 4023673 w 4508453"/>
                <a:gd name="connsiteY10" fmla="*/ 0 h 969560"/>
                <a:gd name="connsiteX11" fmla="*/ 4508453 w 4508453"/>
                <a:gd name="connsiteY11" fmla="*/ 484780 h 969560"/>
                <a:gd name="connsiteX12" fmla="*/ 4508452 w 4508453"/>
                <a:gd name="connsiteY12" fmla="*/ 484780 h 969560"/>
                <a:gd name="connsiteX13" fmla="*/ 4023672 w 4508453"/>
                <a:gd name="connsiteY13" fmla="*/ 969560 h 969560"/>
                <a:gd name="connsiteX14" fmla="*/ 484780 w 4508453"/>
                <a:gd name="connsiteY14" fmla="*/ 969559 h 969560"/>
                <a:gd name="connsiteX15" fmla="*/ 9849 w 4508453"/>
                <a:gd name="connsiteY15" fmla="*/ 582479 h 969560"/>
                <a:gd name="connsiteX16" fmla="*/ 0 w 4508453"/>
                <a:gd name="connsiteY16" fmla="*/ 484780 h 969560"/>
                <a:gd name="connsiteX17" fmla="*/ 9849 w 4508453"/>
                <a:gd name="connsiteY17" fmla="*/ 387080 h 969560"/>
                <a:gd name="connsiteX18" fmla="*/ 484780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1260428" y="88141"/>
                  </a:moveTo>
                  <a:lnTo>
                    <a:pt x="1260428" y="890894"/>
                  </a:lnTo>
                  <a:lnTo>
                    <a:pt x="3969982" y="890894"/>
                  </a:lnTo>
                  <a:cubicBezTo>
                    <a:pt x="4213824" y="890894"/>
                    <a:pt x="4411496" y="711192"/>
                    <a:pt x="4411496" y="489518"/>
                  </a:cubicBezTo>
                  <a:lnTo>
                    <a:pt x="4411497" y="489518"/>
                  </a:lnTo>
                  <a:cubicBezTo>
                    <a:pt x="4411497" y="267843"/>
                    <a:pt x="4213825" y="88141"/>
                    <a:pt x="3969983" y="88141"/>
                  </a:cubicBezTo>
                  <a:close/>
                  <a:moveTo>
                    <a:pt x="484780" y="0"/>
                  </a:moveTo>
                  <a:lnTo>
                    <a:pt x="4023673" y="0"/>
                  </a:lnTo>
                  <a:cubicBezTo>
                    <a:pt x="4291410" y="0"/>
                    <a:pt x="4508453" y="217043"/>
                    <a:pt x="4508453" y="484780"/>
                  </a:cubicBezTo>
                  <a:lnTo>
                    <a:pt x="4508452" y="484780"/>
                  </a:lnTo>
                  <a:cubicBezTo>
                    <a:pt x="4508452" y="752517"/>
                    <a:pt x="4291409" y="969560"/>
                    <a:pt x="4023672" y="969560"/>
                  </a:cubicBezTo>
                  <a:lnTo>
                    <a:pt x="484780" y="969559"/>
                  </a:lnTo>
                  <a:cubicBezTo>
                    <a:pt x="250510" y="969559"/>
                    <a:pt x="55053" y="803386"/>
                    <a:pt x="9849" y="582479"/>
                  </a:cubicBezTo>
                  <a:lnTo>
                    <a:pt x="0" y="484780"/>
                  </a:lnTo>
                  <a:lnTo>
                    <a:pt x="9849" y="387080"/>
                  </a:lnTo>
                  <a:cubicBezTo>
                    <a:pt x="55053" y="166174"/>
                    <a:pt x="250510" y="0"/>
                    <a:pt x="484780" y="0"/>
                  </a:cubicBezTo>
                  <a:close/>
                </a:path>
              </a:pathLst>
            </a:custGeom>
            <a:solidFill>
              <a:schemeClr val="accent1"/>
            </a:solidFill>
            <a:ln w="25400" cap="flat" cmpd="sng" algn="ctr">
              <a:noFill/>
              <a:prstDash val="solid"/>
            </a:ln>
            <a:effectLst/>
          </p:spPr>
          <p:txBody>
            <a:bodyPr wrap="square" lIns="972922" tIns="0" rIns="0" bIns="0" rtlCol="0" anchor="ctr" anchorCtr="0">
              <a:normAutofit/>
            </a:bodyPr>
            <a:lstStyle/>
            <a:p>
              <a:pPr defTabSz="685869">
                <a:defRPr/>
              </a:pPr>
              <a:r>
                <a:rPr lang="zh-TW" altLang="en-US" sz="1400" b="1" dirty="0">
                  <a:solidFill>
                    <a:schemeClr val="accent1"/>
                  </a:solidFill>
                  <a:latin typeface="Source Han Sans TC"/>
                  <a:ea typeface="Source Han Sans K Medium" panose="020B0600000000000000" pitchFamily="34" charset="-128"/>
                  <a:sym typeface="Source Han Sans K Medium" panose="020B0600000000000000" pitchFamily="34" charset="-128"/>
                </a:rPr>
                <a:t>智慧照明系統</a:t>
              </a:r>
              <a:r>
                <a:rPr lang="en-US" altLang="zh-TW" sz="1400" b="1" dirty="0">
                  <a:solidFill>
                    <a:schemeClr val="accent1"/>
                  </a:solidFill>
                  <a:latin typeface="Source Han Sans TC"/>
                  <a:ea typeface="Source Han Sans K Medium" panose="020B0600000000000000" pitchFamily="34" charset="-128"/>
                  <a:sym typeface="Source Han Sans K Medium" panose="020B0600000000000000" pitchFamily="34" charset="-128"/>
                </a:rPr>
                <a:t>-</a:t>
              </a:r>
              <a:r>
                <a:rPr lang="zh-TW" altLang="en-US" sz="1400" b="1" dirty="0">
                  <a:solidFill>
                    <a:schemeClr val="accent1"/>
                  </a:solidFill>
                  <a:latin typeface="Source Han Sans TC"/>
                  <a:ea typeface="Source Han Sans K Medium" panose="020B0600000000000000" pitchFamily="34" charset="-128"/>
                  <a:sym typeface="Source Han Sans K Medium" panose="020B0600000000000000" pitchFamily="34" charset="-128"/>
                </a:rPr>
                <a:t>孫德全</a:t>
              </a:r>
              <a:endParaRPr lang="zh-CN" altLang="en-US" sz="1400" kern="0" dirty="0">
                <a:solidFill>
                  <a:schemeClr val="accent1"/>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14" name="MH_Other_1">
              <a:extLst>
                <a:ext uri="{FF2B5EF4-FFF2-40B4-BE49-F238E27FC236}">
                  <a16:creationId xmlns:a16="http://schemas.microsoft.com/office/drawing/2014/main" id="{D76CE27C-5FA8-4C43-8A82-B4C8DC9A707F}"/>
                </a:ext>
              </a:extLst>
            </p:cNvPr>
            <p:cNvSpPr txBox="1"/>
            <p:nvPr>
              <p:custDataLst>
                <p:tags r:id="rId8"/>
              </p:custDataLst>
            </p:nvPr>
          </p:nvSpPr>
          <p:spPr>
            <a:xfrm flipH="1">
              <a:off x="1420266" y="1944352"/>
              <a:ext cx="601520" cy="492443"/>
            </a:xfrm>
            <a:prstGeom prst="rect">
              <a:avLst/>
            </a:prstGeom>
            <a:noFill/>
            <a:effectLst/>
          </p:spPr>
          <p:txBody>
            <a:bodyPr wrap="square" lIns="0" tIns="0" rIns="0" bIns="0" rtlCol="0" anchor="t" anchorCtr="0">
              <a:norm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zh-TW" altLang="zh-TW" sz="3200" b="0" dirty="0">
                  <a:solidFill>
                    <a:srgbClr val="FFFFFF"/>
                  </a:solidFill>
                  <a:latin typeface="Source Han Sans TC"/>
                  <a:ea typeface="Source Han Sans TC"/>
                  <a:cs typeface="IrisUPC" pitchFamily="34" charset="-34"/>
                  <a:sym typeface="Source Han Sans K Medium" panose="020B0600000000000000" pitchFamily="34" charset="-128"/>
                </a:rPr>
                <a:t>0</a:t>
              </a:r>
              <a:r>
                <a:rPr lang="en-US" altLang="zh-TW" sz="3200" b="0" dirty="0">
                  <a:solidFill>
                    <a:srgbClr val="FFFFFF"/>
                  </a:solidFill>
                  <a:latin typeface="Source Han Sans TC"/>
                  <a:ea typeface="Source Han Sans TC"/>
                  <a:cs typeface="IrisUPC" pitchFamily="34" charset="-34"/>
                  <a:sym typeface="Source Han Sans K Medium" panose="020B0600000000000000" pitchFamily="34" charset="-128"/>
                </a:rPr>
                <a:t>3</a:t>
              </a:r>
              <a:endParaRPr lang="zh-CN" altLang="en-US" sz="3200" b="0" dirty="0">
                <a:solidFill>
                  <a:srgbClr val="FFFFFF"/>
                </a:solidFill>
                <a:latin typeface="Source Han Sans K Medium" panose="020B0600000000000000" pitchFamily="34" charset="-128"/>
                <a:ea typeface="Source Han Sans K Medium" panose="020B0600000000000000" pitchFamily="34" charset="-128"/>
                <a:cs typeface="IrisUPC" pitchFamily="34" charset="-34"/>
                <a:sym typeface="Source Han Sans K Medium" panose="020B0600000000000000" pitchFamily="34" charset="-128"/>
              </a:endParaRPr>
            </a:p>
          </p:txBody>
        </p:sp>
        <p:sp>
          <p:nvSpPr>
            <p:cNvPr id="15" name="MH_SubTitle_1">
              <a:extLst>
                <a:ext uri="{FF2B5EF4-FFF2-40B4-BE49-F238E27FC236}">
                  <a16:creationId xmlns:a16="http://schemas.microsoft.com/office/drawing/2014/main" id="{A98E3A64-99EB-4E05-81D6-64558FD3AF23}"/>
                </a:ext>
              </a:extLst>
            </p:cNvPr>
            <p:cNvSpPr/>
            <p:nvPr>
              <p:custDataLst>
                <p:tags r:id="rId9"/>
              </p:custDataLst>
            </p:nvPr>
          </p:nvSpPr>
          <p:spPr>
            <a:xfrm>
              <a:off x="1266922" y="2512529"/>
              <a:ext cx="2978530" cy="428255"/>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1260428 w 4508453"/>
                <a:gd name="connsiteY3" fmla="*/ 88141 h 969560"/>
                <a:gd name="connsiteX4" fmla="*/ 1260428 w 4508453"/>
                <a:gd name="connsiteY4" fmla="*/ 890894 h 969560"/>
                <a:gd name="connsiteX5" fmla="*/ 3969982 w 4508453"/>
                <a:gd name="connsiteY5" fmla="*/ 890894 h 969560"/>
                <a:gd name="connsiteX6" fmla="*/ 4411496 w 4508453"/>
                <a:gd name="connsiteY6" fmla="*/ 489518 h 969560"/>
                <a:gd name="connsiteX7" fmla="*/ 4411497 w 4508453"/>
                <a:gd name="connsiteY7" fmla="*/ 489518 h 969560"/>
                <a:gd name="connsiteX8" fmla="*/ 3969983 w 4508453"/>
                <a:gd name="connsiteY8" fmla="*/ 88141 h 969560"/>
                <a:gd name="connsiteX9" fmla="*/ 484780 w 4508453"/>
                <a:gd name="connsiteY9" fmla="*/ 0 h 969560"/>
                <a:gd name="connsiteX10" fmla="*/ 4023673 w 4508453"/>
                <a:gd name="connsiteY10" fmla="*/ 0 h 969560"/>
                <a:gd name="connsiteX11" fmla="*/ 4508453 w 4508453"/>
                <a:gd name="connsiteY11" fmla="*/ 484780 h 969560"/>
                <a:gd name="connsiteX12" fmla="*/ 4508452 w 4508453"/>
                <a:gd name="connsiteY12" fmla="*/ 484780 h 969560"/>
                <a:gd name="connsiteX13" fmla="*/ 4023672 w 4508453"/>
                <a:gd name="connsiteY13" fmla="*/ 969560 h 969560"/>
                <a:gd name="connsiteX14" fmla="*/ 484780 w 4508453"/>
                <a:gd name="connsiteY14" fmla="*/ 969559 h 969560"/>
                <a:gd name="connsiteX15" fmla="*/ 9849 w 4508453"/>
                <a:gd name="connsiteY15" fmla="*/ 582479 h 969560"/>
                <a:gd name="connsiteX16" fmla="*/ 0 w 4508453"/>
                <a:gd name="connsiteY16" fmla="*/ 484780 h 969560"/>
                <a:gd name="connsiteX17" fmla="*/ 9849 w 4508453"/>
                <a:gd name="connsiteY17" fmla="*/ 387080 h 969560"/>
                <a:gd name="connsiteX18" fmla="*/ 484780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1260428" y="88141"/>
                  </a:moveTo>
                  <a:lnTo>
                    <a:pt x="1260428" y="890894"/>
                  </a:lnTo>
                  <a:lnTo>
                    <a:pt x="3969982" y="890894"/>
                  </a:lnTo>
                  <a:cubicBezTo>
                    <a:pt x="4213824" y="890894"/>
                    <a:pt x="4411496" y="711192"/>
                    <a:pt x="4411496" y="489518"/>
                  </a:cubicBezTo>
                  <a:lnTo>
                    <a:pt x="4411497" y="489518"/>
                  </a:lnTo>
                  <a:cubicBezTo>
                    <a:pt x="4411497" y="267843"/>
                    <a:pt x="4213825" y="88141"/>
                    <a:pt x="3969983" y="88141"/>
                  </a:cubicBezTo>
                  <a:close/>
                  <a:moveTo>
                    <a:pt x="484780" y="0"/>
                  </a:moveTo>
                  <a:lnTo>
                    <a:pt x="4023673" y="0"/>
                  </a:lnTo>
                  <a:cubicBezTo>
                    <a:pt x="4291410" y="0"/>
                    <a:pt x="4508453" y="217043"/>
                    <a:pt x="4508453" y="484780"/>
                  </a:cubicBezTo>
                  <a:lnTo>
                    <a:pt x="4508452" y="484780"/>
                  </a:lnTo>
                  <a:cubicBezTo>
                    <a:pt x="4508452" y="752517"/>
                    <a:pt x="4291409" y="969560"/>
                    <a:pt x="4023672" y="969560"/>
                  </a:cubicBezTo>
                  <a:lnTo>
                    <a:pt x="484780" y="969559"/>
                  </a:lnTo>
                  <a:cubicBezTo>
                    <a:pt x="250510" y="969559"/>
                    <a:pt x="55053" y="803386"/>
                    <a:pt x="9849" y="582479"/>
                  </a:cubicBezTo>
                  <a:lnTo>
                    <a:pt x="0" y="484780"/>
                  </a:lnTo>
                  <a:lnTo>
                    <a:pt x="9849" y="387080"/>
                  </a:lnTo>
                  <a:cubicBezTo>
                    <a:pt x="55053" y="166174"/>
                    <a:pt x="250510" y="0"/>
                    <a:pt x="484780" y="0"/>
                  </a:cubicBezTo>
                  <a:close/>
                </a:path>
              </a:pathLst>
            </a:custGeom>
            <a:solidFill>
              <a:schemeClr val="accent2"/>
            </a:solidFill>
            <a:ln w="25400" cap="flat" cmpd="sng" algn="ctr">
              <a:noFill/>
              <a:prstDash val="solid"/>
            </a:ln>
            <a:effectLst/>
          </p:spPr>
          <p:txBody>
            <a:bodyPr wrap="square" lIns="972922" tIns="0" rIns="0" bIns="0" rtlCol="0" anchor="ctr" anchorCtr="0">
              <a:normAutofit/>
            </a:bodyPr>
            <a:lstStyle/>
            <a:p>
              <a:pPr defTabSz="685869">
                <a:defRPr/>
              </a:pPr>
              <a:r>
                <a:rPr lang="zh-TW" altLang="en-US" sz="1400" b="1" dirty="0">
                  <a:solidFill>
                    <a:schemeClr val="accent1"/>
                  </a:solidFill>
                  <a:latin typeface="Source Han Sans TC"/>
                  <a:ea typeface="Source Han Sans K Medium" panose="020B0600000000000000" pitchFamily="34" charset="-128"/>
                  <a:sym typeface="Source Han Sans K Medium" panose="020B0600000000000000" pitchFamily="34" charset="-128"/>
                </a:rPr>
                <a:t>安全監控</a:t>
              </a:r>
              <a:r>
                <a:rPr lang="en-US" altLang="zh-TW" sz="1400" b="1" dirty="0">
                  <a:solidFill>
                    <a:schemeClr val="accent1"/>
                  </a:solidFill>
                  <a:latin typeface="Source Han Sans TC"/>
                  <a:ea typeface="Source Han Sans K Medium" panose="020B0600000000000000" pitchFamily="34" charset="-128"/>
                  <a:sym typeface="Source Han Sans K Medium" panose="020B0600000000000000" pitchFamily="34" charset="-128"/>
                </a:rPr>
                <a:t>-</a:t>
              </a:r>
              <a:r>
                <a:rPr lang="zh-TW" altLang="en-US" sz="1400" b="1" dirty="0">
                  <a:solidFill>
                    <a:schemeClr val="accent1"/>
                  </a:solidFill>
                  <a:latin typeface="Source Han Sans TC"/>
                  <a:ea typeface="Source Han Sans K Medium" panose="020B0600000000000000" pitchFamily="34" charset="-128"/>
                  <a:sym typeface="Source Han Sans K Medium" panose="020B0600000000000000" pitchFamily="34" charset="-128"/>
                </a:rPr>
                <a:t>陳翰緯</a:t>
              </a:r>
              <a:endParaRPr lang="zh-CN" altLang="en-US" sz="1400" kern="0" dirty="0">
                <a:solidFill>
                  <a:schemeClr val="accent1"/>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17" name="MH_Other_1">
              <a:extLst>
                <a:ext uri="{FF2B5EF4-FFF2-40B4-BE49-F238E27FC236}">
                  <a16:creationId xmlns:a16="http://schemas.microsoft.com/office/drawing/2014/main" id="{56FBA241-A0DD-4E78-998D-42D3DA3E151B}"/>
                </a:ext>
              </a:extLst>
            </p:cNvPr>
            <p:cNvSpPr txBox="1"/>
            <p:nvPr>
              <p:custDataLst>
                <p:tags r:id="rId10"/>
              </p:custDataLst>
            </p:nvPr>
          </p:nvSpPr>
          <p:spPr>
            <a:xfrm flipH="1">
              <a:off x="1420266" y="2472799"/>
              <a:ext cx="601520" cy="492443"/>
            </a:xfrm>
            <a:prstGeom prst="rect">
              <a:avLst/>
            </a:prstGeom>
            <a:noFill/>
            <a:effectLst/>
          </p:spPr>
          <p:txBody>
            <a:bodyPr wrap="square" lIns="0" tIns="0" rIns="0" bIns="0" rtlCol="0" anchor="t" anchorCtr="0">
              <a:norm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zh-TW" altLang="zh-TW" sz="3200" b="0" dirty="0">
                  <a:solidFill>
                    <a:srgbClr val="FFFFFF"/>
                  </a:solidFill>
                  <a:latin typeface="Source Han Sans TC"/>
                  <a:ea typeface="Source Han Sans TC"/>
                  <a:cs typeface="IrisUPC" pitchFamily="34" charset="-34"/>
                  <a:sym typeface="Source Han Sans K Medium" panose="020B0600000000000000" pitchFamily="34" charset="-128"/>
                </a:rPr>
                <a:t>0</a:t>
              </a:r>
              <a:r>
                <a:rPr lang="en-US" altLang="zh-TW" sz="3200" b="0" dirty="0">
                  <a:solidFill>
                    <a:srgbClr val="FFFFFF"/>
                  </a:solidFill>
                  <a:latin typeface="Source Han Sans TC"/>
                  <a:ea typeface="Source Han Sans TC"/>
                  <a:cs typeface="IrisUPC" pitchFamily="34" charset="-34"/>
                  <a:sym typeface="Source Han Sans K Medium" panose="020B0600000000000000" pitchFamily="34" charset="-128"/>
                </a:rPr>
                <a:t>4</a:t>
              </a:r>
              <a:endParaRPr lang="zh-CN" altLang="en-US" sz="3200" b="0" dirty="0">
                <a:solidFill>
                  <a:srgbClr val="FFFFFF"/>
                </a:solidFill>
                <a:latin typeface="Source Han Sans K Medium" panose="020B0600000000000000" pitchFamily="34" charset="-128"/>
                <a:ea typeface="Source Han Sans K Medium" panose="020B0600000000000000" pitchFamily="34" charset="-128"/>
                <a:cs typeface="IrisUPC" pitchFamily="34" charset="-34"/>
                <a:sym typeface="Source Han Sans K Medium" panose="020B0600000000000000" pitchFamily="34" charset="-128"/>
              </a:endParaRPr>
            </a:p>
          </p:txBody>
        </p:sp>
        <p:sp>
          <p:nvSpPr>
            <p:cNvPr id="18" name="MH_SubTitle_1">
              <a:extLst>
                <a:ext uri="{FF2B5EF4-FFF2-40B4-BE49-F238E27FC236}">
                  <a16:creationId xmlns:a16="http://schemas.microsoft.com/office/drawing/2014/main" id="{B971B7AE-64DC-43E2-9E7C-277539657AA7}"/>
                </a:ext>
              </a:extLst>
            </p:cNvPr>
            <p:cNvSpPr/>
            <p:nvPr>
              <p:custDataLst>
                <p:tags r:id="rId11"/>
              </p:custDataLst>
            </p:nvPr>
          </p:nvSpPr>
          <p:spPr>
            <a:xfrm>
              <a:off x="1266922" y="3058650"/>
              <a:ext cx="2978530" cy="428255"/>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1260428 w 4508453"/>
                <a:gd name="connsiteY3" fmla="*/ 88141 h 969560"/>
                <a:gd name="connsiteX4" fmla="*/ 1260428 w 4508453"/>
                <a:gd name="connsiteY4" fmla="*/ 890894 h 969560"/>
                <a:gd name="connsiteX5" fmla="*/ 3969982 w 4508453"/>
                <a:gd name="connsiteY5" fmla="*/ 890894 h 969560"/>
                <a:gd name="connsiteX6" fmla="*/ 4411496 w 4508453"/>
                <a:gd name="connsiteY6" fmla="*/ 489518 h 969560"/>
                <a:gd name="connsiteX7" fmla="*/ 4411497 w 4508453"/>
                <a:gd name="connsiteY7" fmla="*/ 489518 h 969560"/>
                <a:gd name="connsiteX8" fmla="*/ 3969983 w 4508453"/>
                <a:gd name="connsiteY8" fmla="*/ 88141 h 969560"/>
                <a:gd name="connsiteX9" fmla="*/ 484780 w 4508453"/>
                <a:gd name="connsiteY9" fmla="*/ 0 h 969560"/>
                <a:gd name="connsiteX10" fmla="*/ 4023673 w 4508453"/>
                <a:gd name="connsiteY10" fmla="*/ 0 h 969560"/>
                <a:gd name="connsiteX11" fmla="*/ 4508453 w 4508453"/>
                <a:gd name="connsiteY11" fmla="*/ 484780 h 969560"/>
                <a:gd name="connsiteX12" fmla="*/ 4508452 w 4508453"/>
                <a:gd name="connsiteY12" fmla="*/ 484780 h 969560"/>
                <a:gd name="connsiteX13" fmla="*/ 4023672 w 4508453"/>
                <a:gd name="connsiteY13" fmla="*/ 969560 h 969560"/>
                <a:gd name="connsiteX14" fmla="*/ 484780 w 4508453"/>
                <a:gd name="connsiteY14" fmla="*/ 969559 h 969560"/>
                <a:gd name="connsiteX15" fmla="*/ 9849 w 4508453"/>
                <a:gd name="connsiteY15" fmla="*/ 582479 h 969560"/>
                <a:gd name="connsiteX16" fmla="*/ 0 w 4508453"/>
                <a:gd name="connsiteY16" fmla="*/ 484780 h 969560"/>
                <a:gd name="connsiteX17" fmla="*/ 9849 w 4508453"/>
                <a:gd name="connsiteY17" fmla="*/ 387080 h 969560"/>
                <a:gd name="connsiteX18" fmla="*/ 484780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1260428" y="88141"/>
                  </a:moveTo>
                  <a:lnTo>
                    <a:pt x="1260428" y="890894"/>
                  </a:lnTo>
                  <a:lnTo>
                    <a:pt x="3969982" y="890894"/>
                  </a:lnTo>
                  <a:cubicBezTo>
                    <a:pt x="4213824" y="890894"/>
                    <a:pt x="4411496" y="711192"/>
                    <a:pt x="4411496" y="489518"/>
                  </a:cubicBezTo>
                  <a:lnTo>
                    <a:pt x="4411497" y="489518"/>
                  </a:lnTo>
                  <a:cubicBezTo>
                    <a:pt x="4411497" y="267843"/>
                    <a:pt x="4213825" y="88141"/>
                    <a:pt x="3969983" y="88141"/>
                  </a:cubicBezTo>
                  <a:close/>
                  <a:moveTo>
                    <a:pt x="484780" y="0"/>
                  </a:moveTo>
                  <a:lnTo>
                    <a:pt x="4023673" y="0"/>
                  </a:lnTo>
                  <a:cubicBezTo>
                    <a:pt x="4291410" y="0"/>
                    <a:pt x="4508453" y="217043"/>
                    <a:pt x="4508453" y="484780"/>
                  </a:cubicBezTo>
                  <a:lnTo>
                    <a:pt x="4508452" y="484780"/>
                  </a:lnTo>
                  <a:cubicBezTo>
                    <a:pt x="4508452" y="752517"/>
                    <a:pt x="4291409" y="969560"/>
                    <a:pt x="4023672" y="969560"/>
                  </a:cubicBezTo>
                  <a:lnTo>
                    <a:pt x="484780" y="969559"/>
                  </a:lnTo>
                  <a:cubicBezTo>
                    <a:pt x="250510" y="969559"/>
                    <a:pt x="55053" y="803386"/>
                    <a:pt x="9849" y="582479"/>
                  </a:cubicBezTo>
                  <a:lnTo>
                    <a:pt x="0" y="484780"/>
                  </a:lnTo>
                  <a:lnTo>
                    <a:pt x="9849" y="387080"/>
                  </a:lnTo>
                  <a:cubicBezTo>
                    <a:pt x="55053" y="166174"/>
                    <a:pt x="250510" y="0"/>
                    <a:pt x="484780" y="0"/>
                  </a:cubicBezTo>
                  <a:close/>
                </a:path>
              </a:pathLst>
            </a:custGeom>
            <a:solidFill>
              <a:schemeClr val="accent1"/>
            </a:solidFill>
            <a:ln w="25400" cap="flat" cmpd="sng" algn="ctr">
              <a:noFill/>
              <a:prstDash val="solid"/>
            </a:ln>
            <a:effectLst/>
          </p:spPr>
          <p:txBody>
            <a:bodyPr wrap="square" lIns="972922" tIns="0" rIns="0" bIns="0" rtlCol="0" anchor="ctr" anchorCtr="0">
              <a:normAutofit/>
            </a:bodyPr>
            <a:lstStyle/>
            <a:p>
              <a:pPr defTabSz="685869">
                <a:defRPr/>
              </a:pPr>
              <a:r>
                <a:rPr lang="zh-TW" altLang="en-US" sz="1400" b="1" dirty="0">
                  <a:solidFill>
                    <a:schemeClr val="accent1"/>
                  </a:solidFill>
                  <a:latin typeface="Source Han Sans TC"/>
                  <a:ea typeface="Source Han Sans K Medium" panose="020B0600000000000000" pitchFamily="34" charset="-128"/>
                  <a:sym typeface="Source Han Sans K Medium" panose="020B0600000000000000" pitchFamily="34" charset="-128"/>
                </a:rPr>
                <a:t>智慧冰箱系統</a:t>
              </a:r>
              <a:r>
                <a:rPr lang="en-US" altLang="zh-TW" sz="1400" b="1" dirty="0">
                  <a:solidFill>
                    <a:schemeClr val="accent1"/>
                  </a:solidFill>
                  <a:latin typeface="Source Han Sans TC"/>
                  <a:ea typeface="Source Han Sans K Medium" panose="020B0600000000000000" pitchFamily="34" charset="-128"/>
                  <a:sym typeface="Source Han Sans K Medium" panose="020B0600000000000000" pitchFamily="34" charset="-128"/>
                </a:rPr>
                <a:t>-</a:t>
              </a:r>
              <a:r>
                <a:rPr lang="zh-TW" altLang="en-US" sz="1400" b="1" dirty="0">
                  <a:solidFill>
                    <a:schemeClr val="accent1"/>
                  </a:solidFill>
                  <a:latin typeface="Source Han Sans TC"/>
                  <a:ea typeface="Source Han Sans K Medium" panose="020B0600000000000000" pitchFamily="34" charset="-128"/>
                  <a:sym typeface="Source Han Sans K Medium" panose="020B0600000000000000" pitchFamily="34" charset="-128"/>
                </a:rPr>
                <a:t>詹家瑋</a:t>
              </a:r>
              <a:endParaRPr lang="zh-CN" altLang="en-US" sz="1400" kern="0" dirty="0">
                <a:solidFill>
                  <a:schemeClr val="accent1"/>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22" name="MH_Other_1">
              <a:extLst>
                <a:ext uri="{FF2B5EF4-FFF2-40B4-BE49-F238E27FC236}">
                  <a16:creationId xmlns:a16="http://schemas.microsoft.com/office/drawing/2014/main" id="{44CC9684-6FBB-44D5-B663-55DD1AE20C98}"/>
                </a:ext>
              </a:extLst>
            </p:cNvPr>
            <p:cNvSpPr txBox="1"/>
            <p:nvPr>
              <p:custDataLst>
                <p:tags r:id="rId12"/>
              </p:custDataLst>
            </p:nvPr>
          </p:nvSpPr>
          <p:spPr>
            <a:xfrm flipH="1">
              <a:off x="1420266" y="3022646"/>
              <a:ext cx="601520" cy="492443"/>
            </a:xfrm>
            <a:prstGeom prst="rect">
              <a:avLst/>
            </a:prstGeom>
            <a:noFill/>
            <a:effectLst/>
          </p:spPr>
          <p:txBody>
            <a:bodyPr wrap="square" lIns="0" tIns="0" rIns="0" bIns="0" rtlCol="0" anchor="t" anchorCtr="0">
              <a:norm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zh-TW" altLang="zh-TW" sz="3200" b="0" dirty="0">
                  <a:solidFill>
                    <a:srgbClr val="FFFFFF"/>
                  </a:solidFill>
                  <a:latin typeface="Source Han Sans TC"/>
                  <a:ea typeface="Source Han Sans TC"/>
                  <a:cs typeface="IrisUPC" pitchFamily="34" charset="-34"/>
                  <a:sym typeface="Source Han Sans K Medium" panose="020B0600000000000000" pitchFamily="34" charset="-128"/>
                </a:rPr>
                <a:t>0</a:t>
              </a:r>
              <a:r>
                <a:rPr lang="en-US" altLang="zh-TW" sz="3200" b="0" dirty="0">
                  <a:solidFill>
                    <a:srgbClr val="FFFFFF"/>
                  </a:solidFill>
                  <a:latin typeface="Source Han Sans TC"/>
                  <a:ea typeface="Source Han Sans TC"/>
                  <a:cs typeface="IrisUPC" pitchFamily="34" charset="-34"/>
                  <a:sym typeface="Source Han Sans K Medium" panose="020B0600000000000000" pitchFamily="34" charset="-128"/>
                </a:rPr>
                <a:t>5</a:t>
              </a:r>
              <a:endParaRPr lang="zh-CN" altLang="en-US" sz="3200" b="0" dirty="0">
                <a:solidFill>
                  <a:srgbClr val="FFFFFF"/>
                </a:solidFill>
                <a:latin typeface="Source Han Sans K Medium" panose="020B0600000000000000" pitchFamily="34" charset="-128"/>
                <a:ea typeface="Source Han Sans K Medium" panose="020B0600000000000000" pitchFamily="34" charset="-128"/>
                <a:cs typeface="IrisUPC" pitchFamily="34" charset="-34"/>
                <a:sym typeface="Source Han Sans K Medium" panose="020B0600000000000000" pitchFamily="34" charset="-128"/>
              </a:endParaRPr>
            </a:p>
          </p:txBody>
        </p:sp>
        <p:sp>
          <p:nvSpPr>
            <p:cNvPr id="26" name="MH_SubTitle_1">
              <a:extLst>
                <a:ext uri="{FF2B5EF4-FFF2-40B4-BE49-F238E27FC236}">
                  <a16:creationId xmlns:a16="http://schemas.microsoft.com/office/drawing/2014/main" id="{C5E2503E-CA91-45A6-8ECA-6FE3136D9247}"/>
                </a:ext>
              </a:extLst>
            </p:cNvPr>
            <p:cNvSpPr/>
            <p:nvPr>
              <p:custDataLst>
                <p:tags r:id="rId13"/>
              </p:custDataLst>
            </p:nvPr>
          </p:nvSpPr>
          <p:spPr>
            <a:xfrm>
              <a:off x="1266922" y="3590823"/>
              <a:ext cx="2978530" cy="428255"/>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1260428 w 4508453"/>
                <a:gd name="connsiteY3" fmla="*/ 88141 h 969560"/>
                <a:gd name="connsiteX4" fmla="*/ 1260428 w 4508453"/>
                <a:gd name="connsiteY4" fmla="*/ 890894 h 969560"/>
                <a:gd name="connsiteX5" fmla="*/ 3969982 w 4508453"/>
                <a:gd name="connsiteY5" fmla="*/ 890894 h 969560"/>
                <a:gd name="connsiteX6" fmla="*/ 4411496 w 4508453"/>
                <a:gd name="connsiteY6" fmla="*/ 489518 h 969560"/>
                <a:gd name="connsiteX7" fmla="*/ 4411497 w 4508453"/>
                <a:gd name="connsiteY7" fmla="*/ 489518 h 969560"/>
                <a:gd name="connsiteX8" fmla="*/ 3969983 w 4508453"/>
                <a:gd name="connsiteY8" fmla="*/ 88141 h 969560"/>
                <a:gd name="connsiteX9" fmla="*/ 484780 w 4508453"/>
                <a:gd name="connsiteY9" fmla="*/ 0 h 969560"/>
                <a:gd name="connsiteX10" fmla="*/ 4023673 w 4508453"/>
                <a:gd name="connsiteY10" fmla="*/ 0 h 969560"/>
                <a:gd name="connsiteX11" fmla="*/ 4508453 w 4508453"/>
                <a:gd name="connsiteY11" fmla="*/ 484780 h 969560"/>
                <a:gd name="connsiteX12" fmla="*/ 4508452 w 4508453"/>
                <a:gd name="connsiteY12" fmla="*/ 484780 h 969560"/>
                <a:gd name="connsiteX13" fmla="*/ 4023672 w 4508453"/>
                <a:gd name="connsiteY13" fmla="*/ 969560 h 969560"/>
                <a:gd name="connsiteX14" fmla="*/ 484780 w 4508453"/>
                <a:gd name="connsiteY14" fmla="*/ 969559 h 969560"/>
                <a:gd name="connsiteX15" fmla="*/ 9849 w 4508453"/>
                <a:gd name="connsiteY15" fmla="*/ 582479 h 969560"/>
                <a:gd name="connsiteX16" fmla="*/ 0 w 4508453"/>
                <a:gd name="connsiteY16" fmla="*/ 484780 h 969560"/>
                <a:gd name="connsiteX17" fmla="*/ 9849 w 4508453"/>
                <a:gd name="connsiteY17" fmla="*/ 387080 h 969560"/>
                <a:gd name="connsiteX18" fmla="*/ 484780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1260428" y="88141"/>
                  </a:moveTo>
                  <a:lnTo>
                    <a:pt x="1260428" y="890894"/>
                  </a:lnTo>
                  <a:lnTo>
                    <a:pt x="3969982" y="890894"/>
                  </a:lnTo>
                  <a:cubicBezTo>
                    <a:pt x="4213824" y="890894"/>
                    <a:pt x="4411496" y="711192"/>
                    <a:pt x="4411496" y="489518"/>
                  </a:cubicBezTo>
                  <a:lnTo>
                    <a:pt x="4411497" y="489518"/>
                  </a:lnTo>
                  <a:cubicBezTo>
                    <a:pt x="4411497" y="267843"/>
                    <a:pt x="4213825" y="88141"/>
                    <a:pt x="3969983" y="88141"/>
                  </a:cubicBezTo>
                  <a:close/>
                  <a:moveTo>
                    <a:pt x="484780" y="0"/>
                  </a:moveTo>
                  <a:lnTo>
                    <a:pt x="4023673" y="0"/>
                  </a:lnTo>
                  <a:cubicBezTo>
                    <a:pt x="4291410" y="0"/>
                    <a:pt x="4508453" y="217043"/>
                    <a:pt x="4508453" y="484780"/>
                  </a:cubicBezTo>
                  <a:lnTo>
                    <a:pt x="4508452" y="484780"/>
                  </a:lnTo>
                  <a:cubicBezTo>
                    <a:pt x="4508452" y="752517"/>
                    <a:pt x="4291409" y="969560"/>
                    <a:pt x="4023672" y="969560"/>
                  </a:cubicBezTo>
                  <a:lnTo>
                    <a:pt x="484780" y="969559"/>
                  </a:lnTo>
                  <a:cubicBezTo>
                    <a:pt x="250510" y="969559"/>
                    <a:pt x="55053" y="803386"/>
                    <a:pt x="9849" y="582479"/>
                  </a:cubicBezTo>
                  <a:lnTo>
                    <a:pt x="0" y="484780"/>
                  </a:lnTo>
                  <a:lnTo>
                    <a:pt x="9849" y="387080"/>
                  </a:lnTo>
                  <a:cubicBezTo>
                    <a:pt x="55053" y="166174"/>
                    <a:pt x="250510" y="0"/>
                    <a:pt x="484780" y="0"/>
                  </a:cubicBezTo>
                  <a:close/>
                </a:path>
              </a:pathLst>
            </a:custGeom>
            <a:solidFill>
              <a:schemeClr val="accent2"/>
            </a:solidFill>
            <a:ln w="25400" cap="flat" cmpd="sng" algn="ctr">
              <a:noFill/>
              <a:prstDash val="solid"/>
            </a:ln>
            <a:effectLst/>
          </p:spPr>
          <p:txBody>
            <a:bodyPr wrap="square" lIns="972922" tIns="0" rIns="0" bIns="0" rtlCol="0" anchor="ctr" anchorCtr="0">
              <a:normAutofit/>
            </a:bodyPr>
            <a:lstStyle/>
            <a:p>
              <a:pPr defTabSz="685869">
                <a:defRPr/>
              </a:pPr>
              <a:r>
                <a:rPr lang="zh-TW" altLang="en-US" sz="1400" b="1" dirty="0">
                  <a:solidFill>
                    <a:schemeClr val="accent1"/>
                  </a:solidFill>
                  <a:latin typeface="Source Han Sans TC"/>
                  <a:ea typeface="Source Han Sans K Medium" panose="020B0600000000000000" pitchFamily="34" charset="-128"/>
                  <a:sym typeface="Source Han Sans K Medium" panose="020B0600000000000000" pitchFamily="34" charset="-128"/>
                </a:rPr>
                <a:t>瓦斯警報系統</a:t>
              </a:r>
              <a:r>
                <a:rPr lang="en-US" altLang="zh-TW" sz="1400" b="1" dirty="0">
                  <a:solidFill>
                    <a:schemeClr val="accent1"/>
                  </a:solidFill>
                  <a:latin typeface="Source Han Sans TC"/>
                  <a:ea typeface="Source Han Sans K Medium" panose="020B0600000000000000" pitchFamily="34" charset="-128"/>
                  <a:sym typeface="Source Han Sans K Medium" panose="020B0600000000000000" pitchFamily="34" charset="-128"/>
                </a:rPr>
                <a:t>-</a:t>
              </a:r>
              <a:r>
                <a:rPr lang="zh-TW" altLang="en-US" sz="1400" b="1" dirty="0">
                  <a:solidFill>
                    <a:schemeClr val="accent1"/>
                  </a:solidFill>
                  <a:latin typeface="Source Han Sans TC"/>
                  <a:ea typeface="Source Han Sans K Medium" panose="020B0600000000000000" pitchFamily="34" charset="-128"/>
                  <a:sym typeface="Source Han Sans K Medium" panose="020B0600000000000000" pitchFamily="34" charset="-128"/>
                </a:rPr>
                <a:t>陳品翰</a:t>
              </a:r>
              <a:endParaRPr lang="zh-CN" altLang="en-US" sz="1400" kern="0" dirty="0">
                <a:solidFill>
                  <a:schemeClr val="accent1"/>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27" name="MH_Other_1">
              <a:extLst>
                <a:ext uri="{FF2B5EF4-FFF2-40B4-BE49-F238E27FC236}">
                  <a16:creationId xmlns:a16="http://schemas.microsoft.com/office/drawing/2014/main" id="{422D355C-BB05-4AA0-86E4-0907A40F45ED}"/>
                </a:ext>
              </a:extLst>
            </p:cNvPr>
            <p:cNvSpPr txBox="1"/>
            <p:nvPr>
              <p:custDataLst>
                <p:tags r:id="rId14"/>
              </p:custDataLst>
            </p:nvPr>
          </p:nvSpPr>
          <p:spPr>
            <a:xfrm flipH="1">
              <a:off x="1420266" y="3551093"/>
              <a:ext cx="601520" cy="492443"/>
            </a:xfrm>
            <a:prstGeom prst="rect">
              <a:avLst/>
            </a:prstGeom>
            <a:noFill/>
            <a:effectLst/>
          </p:spPr>
          <p:txBody>
            <a:bodyPr wrap="square" lIns="0" tIns="0" rIns="0" bIns="0" rtlCol="0" anchor="t" anchorCtr="0">
              <a:norm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zh-TW" altLang="zh-TW" sz="3200" b="0" dirty="0">
                  <a:solidFill>
                    <a:srgbClr val="FFFFFF"/>
                  </a:solidFill>
                  <a:latin typeface="Source Han Sans TC"/>
                  <a:ea typeface="Source Han Sans TC"/>
                  <a:cs typeface="IrisUPC" pitchFamily="34" charset="-34"/>
                  <a:sym typeface="Source Han Sans K Medium" panose="020B0600000000000000" pitchFamily="34" charset="-128"/>
                </a:rPr>
                <a:t>0</a:t>
              </a:r>
              <a:r>
                <a:rPr lang="en-US" altLang="zh-TW" sz="3200" b="0" dirty="0">
                  <a:solidFill>
                    <a:srgbClr val="FFFFFF"/>
                  </a:solidFill>
                  <a:latin typeface="Source Han Sans TC"/>
                  <a:ea typeface="Source Han Sans TC"/>
                  <a:cs typeface="IrisUPC" pitchFamily="34" charset="-34"/>
                  <a:sym typeface="Source Han Sans K Medium" panose="020B0600000000000000" pitchFamily="34" charset="-128"/>
                </a:rPr>
                <a:t>6</a:t>
              </a:r>
              <a:endParaRPr lang="zh-CN" altLang="en-US" sz="3200" b="0" dirty="0">
                <a:solidFill>
                  <a:srgbClr val="FFFFFF"/>
                </a:solidFill>
                <a:latin typeface="Source Han Sans K Medium" panose="020B0600000000000000" pitchFamily="34" charset="-128"/>
                <a:ea typeface="Source Han Sans K Medium" panose="020B0600000000000000" pitchFamily="34" charset="-128"/>
                <a:cs typeface="IrisUPC" pitchFamily="34" charset="-34"/>
                <a:sym typeface="Source Han Sans K Medium" panose="020B0600000000000000" pitchFamily="34" charset="-128"/>
              </a:endParaRPr>
            </a:p>
          </p:txBody>
        </p:sp>
      </p:grpSp>
      <p:pic>
        <p:nvPicPr>
          <p:cNvPr id="3" name="圖片 2">
            <a:extLst>
              <a:ext uri="{FF2B5EF4-FFF2-40B4-BE49-F238E27FC236}">
                <a16:creationId xmlns:a16="http://schemas.microsoft.com/office/drawing/2014/main" id="{B5AE6616-DB28-49E3-B9C7-39561483B79D}"/>
              </a:ext>
            </a:extLst>
          </p:cNvPr>
          <p:cNvPicPr>
            <a:picLocks noChangeAspect="1"/>
          </p:cNvPicPr>
          <p:nvPr/>
        </p:nvPicPr>
        <p:blipFill>
          <a:blip r:embed="rId17"/>
          <a:stretch>
            <a:fillRect/>
          </a:stretch>
        </p:blipFill>
        <p:spPr>
          <a:xfrm>
            <a:off x="4565897" y="680234"/>
            <a:ext cx="3647925" cy="3647925"/>
          </a:xfrm>
          <a:prstGeom prst="rect">
            <a:avLst/>
          </a:prstGeom>
        </p:spPr>
      </p:pic>
    </p:spTree>
    <p:custDataLst>
      <p:tags r:id="rId1"/>
    </p:custDataLst>
    <p:extLst>
      <p:ext uri="{BB962C8B-B14F-4D97-AF65-F5344CB8AC3E}">
        <p14:creationId xmlns:p14="http://schemas.microsoft.com/office/powerpoint/2010/main" val="3943693493"/>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15">
            <a:extLst>
              <a:ext uri="{FF2B5EF4-FFF2-40B4-BE49-F238E27FC236}">
                <a16:creationId xmlns:a16="http://schemas.microsoft.com/office/drawing/2014/main" id="{3C24CA4B-2FC0-4FF2-A8EF-C72F486D749F}"/>
              </a:ext>
            </a:extLst>
          </p:cNvPr>
          <p:cNvSpPr txBox="1">
            <a:spLocks noChangeArrowheads="1"/>
          </p:cNvSpPr>
          <p:nvPr/>
        </p:nvSpPr>
        <p:spPr bwMode="auto">
          <a:xfrm>
            <a:off x="5441879" y="2696447"/>
            <a:ext cx="2502504" cy="414159"/>
          </a:xfrm>
          <a:prstGeom prst="rect">
            <a:avLst/>
          </a:prstGeom>
          <a:noFill/>
          <a:ln w="9525">
            <a:noFill/>
            <a:miter lim="8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defPPr>
              <a:defRPr lang="en-US"/>
            </a:defPPr>
            <a:lvl1pPr lvl="0" algn="l">
              <a:lnSpc>
                <a:spcPct val="120000"/>
              </a:lnSpc>
              <a:defRPr sz="1200" b="0" kern="0">
                <a:solidFill>
                  <a:schemeClr val="accent3">
                    <a:lumMod val="50000"/>
                  </a:schemeClr>
                </a:solidFill>
                <a:latin typeface="微软雅黑" pitchFamily="34" charset="-122"/>
                <a:ea typeface="微软雅黑" pitchFamily="34" charset="-122"/>
              </a:defRPr>
            </a:lvl1pPr>
          </a:lstStyle>
          <a:p>
            <a:pPr>
              <a:lnSpc>
                <a:spcPct val="120000"/>
              </a:lnSpc>
            </a:pPr>
            <a:r>
              <a:rPr lang="zh-TW" altLang="zh-TW" sz="900">
                <a:solidFill>
                  <a:schemeClr val="tx1">
                    <a:lumMod val="50000"/>
                    <a:lumOff val="50000"/>
                  </a:schemeClr>
                </a:solidFill>
                <a:latin typeface="Source Han Sans TC"/>
                <a:ea typeface="Source Han Sans TC"/>
                <a:sym typeface="Source Han Sans K Medium" panose="020B0600000000000000" pitchFamily="34" charset="-128"/>
              </a:rPr>
              <a:t>★點擊此處新增標題★點擊此處新增標題</a:t>
            </a:r>
            <a:endParaRPr lang="en-US" altLang="zh-CN" sz="900">
              <a:solidFill>
                <a:schemeClr val="tx1">
                  <a:lumMod val="50000"/>
                  <a:lumOff val="50000"/>
                </a:schemeClr>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a:p>
            <a:pPr>
              <a:lnSpc>
                <a:spcPct val="120000"/>
              </a:lnSpc>
            </a:pPr>
            <a:r>
              <a:rPr lang="zh-TW" altLang="zh-TW" sz="900">
                <a:solidFill>
                  <a:schemeClr val="tx1">
                    <a:lumMod val="50000"/>
                    <a:lumOff val="50000"/>
                  </a:schemeClr>
                </a:solidFill>
                <a:latin typeface="Source Han Sans TC"/>
                <a:ea typeface="Source Han Sans TC"/>
                <a:sym typeface="Source Han Sans K Medium" panose="020B0600000000000000" pitchFamily="34" charset="-128"/>
              </a:rPr>
              <a:t>★點擊此處新增標題★點擊此處新增標題</a:t>
            </a:r>
          </a:p>
        </p:txBody>
      </p:sp>
      <p:sp>
        <p:nvSpPr>
          <p:cNvPr id="11" name="MH_SubTitle_1">
            <a:extLst>
              <a:ext uri="{FF2B5EF4-FFF2-40B4-BE49-F238E27FC236}">
                <a16:creationId xmlns:a16="http://schemas.microsoft.com/office/drawing/2014/main" id="{03BE4C68-E22C-4D95-AAF6-25828293DC17}"/>
              </a:ext>
            </a:extLst>
          </p:cNvPr>
          <p:cNvSpPr/>
          <p:nvPr>
            <p:custDataLst>
              <p:tags r:id="rId1"/>
            </p:custDataLst>
          </p:nvPr>
        </p:nvSpPr>
        <p:spPr>
          <a:xfrm>
            <a:off x="4987773" y="2091955"/>
            <a:ext cx="2978530" cy="428255"/>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1260428 w 4508453"/>
              <a:gd name="connsiteY3" fmla="*/ 88141 h 969560"/>
              <a:gd name="connsiteX4" fmla="*/ 1260428 w 4508453"/>
              <a:gd name="connsiteY4" fmla="*/ 890894 h 969560"/>
              <a:gd name="connsiteX5" fmla="*/ 3969982 w 4508453"/>
              <a:gd name="connsiteY5" fmla="*/ 890894 h 969560"/>
              <a:gd name="connsiteX6" fmla="*/ 4411496 w 4508453"/>
              <a:gd name="connsiteY6" fmla="*/ 489518 h 969560"/>
              <a:gd name="connsiteX7" fmla="*/ 4411497 w 4508453"/>
              <a:gd name="connsiteY7" fmla="*/ 489518 h 969560"/>
              <a:gd name="connsiteX8" fmla="*/ 3969983 w 4508453"/>
              <a:gd name="connsiteY8" fmla="*/ 88141 h 969560"/>
              <a:gd name="connsiteX9" fmla="*/ 484780 w 4508453"/>
              <a:gd name="connsiteY9" fmla="*/ 0 h 969560"/>
              <a:gd name="connsiteX10" fmla="*/ 4023673 w 4508453"/>
              <a:gd name="connsiteY10" fmla="*/ 0 h 969560"/>
              <a:gd name="connsiteX11" fmla="*/ 4508453 w 4508453"/>
              <a:gd name="connsiteY11" fmla="*/ 484780 h 969560"/>
              <a:gd name="connsiteX12" fmla="*/ 4508452 w 4508453"/>
              <a:gd name="connsiteY12" fmla="*/ 484780 h 969560"/>
              <a:gd name="connsiteX13" fmla="*/ 4023672 w 4508453"/>
              <a:gd name="connsiteY13" fmla="*/ 969560 h 969560"/>
              <a:gd name="connsiteX14" fmla="*/ 484780 w 4508453"/>
              <a:gd name="connsiteY14" fmla="*/ 969559 h 969560"/>
              <a:gd name="connsiteX15" fmla="*/ 9849 w 4508453"/>
              <a:gd name="connsiteY15" fmla="*/ 582479 h 969560"/>
              <a:gd name="connsiteX16" fmla="*/ 0 w 4508453"/>
              <a:gd name="connsiteY16" fmla="*/ 484780 h 969560"/>
              <a:gd name="connsiteX17" fmla="*/ 9849 w 4508453"/>
              <a:gd name="connsiteY17" fmla="*/ 387080 h 969560"/>
              <a:gd name="connsiteX18" fmla="*/ 484780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1260428" y="88141"/>
                </a:moveTo>
                <a:lnTo>
                  <a:pt x="1260428" y="890894"/>
                </a:lnTo>
                <a:lnTo>
                  <a:pt x="3969982" y="890894"/>
                </a:lnTo>
                <a:cubicBezTo>
                  <a:pt x="4213824" y="890894"/>
                  <a:pt x="4411496" y="711192"/>
                  <a:pt x="4411496" y="489518"/>
                </a:cubicBezTo>
                <a:lnTo>
                  <a:pt x="4411497" y="489518"/>
                </a:lnTo>
                <a:cubicBezTo>
                  <a:pt x="4411497" y="267843"/>
                  <a:pt x="4213825" y="88141"/>
                  <a:pt x="3969983" y="88141"/>
                </a:cubicBezTo>
                <a:close/>
                <a:moveTo>
                  <a:pt x="484780" y="0"/>
                </a:moveTo>
                <a:lnTo>
                  <a:pt x="4023673" y="0"/>
                </a:lnTo>
                <a:cubicBezTo>
                  <a:pt x="4291410" y="0"/>
                  <a:pt x="4508453" y="217043"/>
                  <a:pt x="4508453" y="484780"/>
                </a:cubicBezTo>
                <a:lnTo>
                  <a:pt x="4508452" y="484780"/>
                </a:lnTo>
                <a:cubicBezTo>
                  <a:pt x="4508452" y="752517"/>
                  <a:pt x="4291409" y="969560"/>
                  <a:pt x="4023672" y="969560"/>
                </a:cubicBezTo>
                <a:lnTo>
                  <a:pt x="484780" y="969559"/>
                </a:lnTo>
                <a:cubicBezTo>
                  <a:pt x="250510" y="969559"/>
                  <a:pt x="55053" y="803386"/>
                  <a:pt x="9849" y="582479"/>
                </a:cubicBezTo>
                <a:lnTo>
                  <a:pt x="0" y="484780"/>
                </a:lnTo>
                <a:lnTo>
                  <a:pt x="9849" y="387080"/>
                </a:lnTo>
                <a:cubicBezTo>
                  <a:pt x="55053" y="166174"/>
                  <a:pt x="250510" y="0"/>
                  <a:pt x="484780" y="0"/>
                </a:cubicBezTo>
                <a:close/>
              </a:path>
            </a:pathLst>
          </a:custGeom>
          <a:solidFill>
            <a:schemeClr val="accent1"/>
          </a:solidFill>
          <a:ln w="25400" cap="flat" cmpd="sng" algn="ctr">
            <a:noFill/>
            <a:prstDash val="solid"/>
          </a:ln>
          <a:effectLst/>
        </p:spPr>
        <p:txBody>
          <a:bodyPr wrap="square" lIns="972922" tIns="0" rIns="0" bIns="0" rtlCol="0" anchor="ctr" anchorCtr="0">
            <a:normAutofit/>
          </a:bodyPr>
          <a:lstStyle/>
          <a:p>
            <a:r>
              <a:rPr lang="zh-TW" altLang="zh-TW" sz="1400" b="1">
                <a:solidFill>
                  <a:schemeClr val="accent1"/>
                </a:solidFill>
                <a:latin typeface="Source Han Sans TC"/>
                <a:ea typeface="Source Han Sans TC"/>
                <a:sym typeface="Source Han Sans K Medium" panose="020B0600000000000000" pitchFamily="34" charset="-128"/>
              </a:rPr>
              <a:t>產品運行</a:t>
            </a:r>
            <a:endParaRPr lang="zh-CN" altLang="en-US" sz="1400" kern="0">
              <a:solidFill>
                <a:schemeClr val="accent1"/>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12" name="MH_Other_1">
            <a:extLst>
              <a:ext uri="{FF2B5EF4-FFF2-40B4-BE49-F238E27FC236}">
                <a16:creationId xmlns:a16="http://schemas.microsoft.com/office/drawing/2014/main" id="{68BA08AA-6D46-4357-8B04-FB1A87DF93E9}"/>
              </a:ext>
            </a:extLst>
          </p:cNvPr>
          <p:cNvSpPr txBox="1"/>
          <p:nvPr>
            <p:custDataLst>
              <p:tags r:id="rId2"/>
            </p:custDataLst>
          </p:nvPr>
        </p:nvSpPr>
        <p:spPr>
          <a:xfrm flipH="1">
            <a:off x="5141117" y="2055951"/>
            <a:ext cx="601520" cy="492443"/>
          </a:xfrm>
          <a:prstGeom prst="rect">
            <a:avLst/>
          </a:prstGeom>
          <a:noFill/>
          <a:effectLst/>
        </p:spPr>
        <p:txBody>
          <a:bodyPr wrap="square" lIns="0" tIns="0" rIns="0" bIns="0" rtlCol="0" anchor="t" anchorCtr="0">
            <a:norm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zh-TW" altLang="zh-TW" sz="3200" b="0">
                <a:solidFill>
                  <a:srgbClr val="FFFFFF"/>
                </a:solidFill>
                <a:latin typeface="Source Han Sans TC"/>
                <a:ea typeface="Source Han Sans TC"/>
                <a:cs typeface="IrisUPC" pitchFamily="34" charset="-34"/>
                <a:sym typeface="Source Han Sans K Medium" panose="020B0600000000000000" pitchFamily="34" charset="-128"/>
              </a:rPr>
              <a:t>02</a:t>
            </a:r>
            <a:endParaRPr lang="zh-CN" altLang="en-US" sz="3200" b="0">
              <a:solidFill>
                <a:srgbClr val="FFFFFF"/>
              </a:solidFill>
              <a:latin typeface="Source Han Sans K Medium" panose="020B0600000000000000" pitchFamily="34" charset="-128"/>
              <a:ea typeface="Source Han Sans K Medium" panose="020B0600000000000000" pitchFamily="34" charset="-128"/>
              <a:cs typeface="IrisUPC" pitchFamily="34" charset="-34"/>
              <a:sym typeface="Source Han Sans K Medium" panose="020B0600000000000000" pitchFamily="34" charset="-128"/>
            </a:endParaRPr>
          </a:p>
        </p:txBody>
      </p:sp>
      <p:pic>
        <p:nvPicPr>
          <p:cNvPr id="6" name="图片 5">
            <a:extLst>
              <a:ext uri="{FF2B5EF4-FFF2-40B4-BE49-F238E27FC236}">
                <a16:creationId xmlns:a16="http://schemas.microsoft.com/office/drawing/2014/main" id="{F87A5185-42B2-4B4C-91B0-1271620CF9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088" y="225204"/>
            <a:ext cx="5145088" cy="5145088"/>
          </a:xfrm>
          <a:prstGeom prst="rect">
            <a:avLst/>
          </a:prstGeom>
        </p:spPr>
      </p:pic>
    </p:spTree>
    <p:extLst>
      <p:ext uri="{BB962C8B-B14F-4D97-AF65-F5344CB8AC3E}">
        <p14:creationId xmlns:p14="http://schemas.microsoft.com/office/powerpoint/2010/main" val="187910463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p15:prstTrans prst="drape"/>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1+#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500"/>
                            </p:stCondLst>
                            <p:childTnLst>
                              <p:par>
                                <p:cTn id="14" presetID="27" presetClass="entr" presetSubtype="0" fill="hold" grpId="0" nodeType="afterEffect">
                                  <p:stCondLst>
                                    <p:cond delay="0"/>
                                  </p:stCondLst>
                                  <p:iterate type="lt">
                                    <p:tmPct val="50000"/>
                                  </p:iterate>
                                  <p:childTnLst>
                                    <p:set>
                                      <p:cBhvr>
                                        <p:cTn id="15" dur="1" fill="hold">
                                          <p:stCondLst>
                                            <p:cond delay="0"/>
                                          </p:stCondLst>
                                        </p:cTn>
                                        <p:tgtEl>
                                          <p:spTgt spid="7"/>
                                        </p:tgtEl>
                                        <p:attrNameLst>
                                          <p:attrName>style.visibility</p:attrName>
                                        </p:attrNameLst>
                                      </p:cBhvr>
                                      <p:to>
                                        <p:strVal val="visible"/>
                                      </p:to>
                                    </p:set>
                                    <p:anim calcmode="discrete" valueType="clr">
                                      <p:cBhvr override="childStyle">
                                        <p:cTn id="16" dur="80"/>
                                        <p:tgtEl>
                                          <p:spTgt spid="7"/>
                                        </p:tgtEl>
                                        <p:attrNameLst>
                                          <p:attrName>style.color</p:attrName>
                                        </p:attrNameLst>
                                      </p:cBhvr>
                                      <p:tavLst>
                                        <p:tav tm="0">
                                          <p:val>
                                            <p:clrVal>
                                              <a:schemeClr val="accent2"/>
                                            </p:clrVal>
                                          </p:val>
                                        </p:tav>
                                        <p:tav tm="50000">
                                          <p:val>
                                            <p:clrVal>
                                              <a:schemeClr val="hlink"/>
                                            </p:clrVal>
                                          </p:val>
                                        </p:tav>
                                      </p:tavLst>
                                    </p:anim>
                                    <p:anim calcmode="discrete" valueType="clr">
                                      <p:cBhvr>
                                        <p:cTn id="17" dur="80"/>
                                        <p:tgtEl>
                                          <p:spTgt spid="7"/>
                                        </p:tgtEl>
                                        <p:attrNameLst>
                                          <p:attrName>fillcolor</p:attrName>
                                        </p:attrNameLst>
                                      </p:cBhvr>
                                      <p:tavLst>
                                        <p:tav tm="0">
                                          <p:val>
                                            <p:clrVal>
                                              <a:schemeClr val="accent2"/>
                                            </p:clrVal>
                                          </p:val>
                                        </p:tav>
                                        <p:tav tm="50000">
                                          <p:val>
                                            <p:clrVal>
                                              <a:schemeClr val="hlink"/>
                                            </p:clrVal>
                                          </p:val>
                                        </p:tav>
                                      </p:tavLst>
                                    </p:anim>
                                    <p:set>
                                      <p:cBhvr>
                                        <p:cTn id="18" dur="80"/>
                                        <p:tgtEl>
                                          <p:spTgt spid="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6" name="组合 55"/>
          <p:cNvGrpSpPr/>
          <p:nvPr/>
        </p:nvGrpSpPr>
        <p:grpSpPr>
          <a:xfrm>
            <a:off x="1668986" y="1450815"/>
            <a:ext cx="2021785" cy="2178878"/>
            <a:chOff x="3235257" y="1778697"/>
            <a:chExt cx="2695713" cy="2905170"/>
          </a:xfrm>
        </p:grpSpPr>
        <p:grpSp>
          <p:nvGrpSpPr>
            <p:cNvPr id="57" name="组合 56"/>
            <p:cNvGrpSpPr/>
            <p:nvPr/>
          </p:nvGrpSpPr>
          <p:grpSpPr>
            <a:xfrm>
              <a:off x="3235257" y="1778697"/>
              <a:ext cx="2695713" cy="2371943"/>
              <a:chOff x="3802431" y="815742"/>
              <a:chExt cx="4795411" cy="4219455"/>
            </a:xfrm>
            <a:solidFill>
              <a:schemeClr val="bg1">
                <a:lumMod val="85000"/>
                <a:alpha val="36000"/>
              </a:schemeClr>
            </a:solidFill>
          </p:grpSpPr>
          <p:sp>
            <p:nvSpPr>
              <p:cNvPr id="83" name="任意多边形 82"/>
              <p:cNvSpPr/>
              <p:nvPr/>
            </p:nvSpPr>
            <p:spPr>
              <a:xfrm>
                <a:off x="3802431" y="1726704"/>
                <a:ext cx="1114741" cy="1114740"/>
              </a:xfrm>
              <a:custGeom>
                <a:avLst/>
                <a:gdLst>
                  <a:gd name="connsiteX0" fmla="*/ 870381 w 1740762"/>
                  <a:gd name="connsiteY0" fmla="*/ 422211 h 1740760"/>
                  <a:gd name="connsiteX1" fmla="*/ 422212 w 1740762"/>
                  <a:gd name="connsiteY1" fmla="*/ 870380 h 1740760"/>
                  <a:gd name="connsiteX2" fmla="*/ 870381 w 1740762"/>
                  <a:gd name="connsiteY2" fmla="*/ 1318549 h 1740760"/>
                  <a:gd name="connsiteX3" fmla="*/ 1318550 w 1740762"/>
                  <a:gd name="connsiteY3" fmla="*/ 870380 h 1740760"/>
                  <a:gd name="connsiteX4" fmla="*/ 870381 w 1740762"/>
                  <a:gd name="connsiteY4" fmla="*/ 422211 h 1740760"/>
                  <a:gd name="connsiteX5" fmla="*/ 785261 w 1740762"/>
                  <a:gd name="connsiteY5" fmla="*/ 0 h 1740760"/>
                  <a:gd name="connsiteX6" fmla="*/ 955501 w 1740762"/>
                  <a:gd name="connsiteY6" fmla="*/ 0 h 1740760"/>
                  <a:gd name="connsiteX7" fmla="*/ 955501 w 1740762"/>
                  <a:gd name="connsiteY7" fmla="*/ 134329 h 1740760"/>
                  <a:gd name="connsiteX8" fmla="*/ 1014988 w 1740762"/>
                  <a:gd name="connsiteY8" fmla="*/ 143408 h 1740760"/>
                  <a:gd name="connsiteX9" fmla="*/ 1073317 w 1740762"/>
                  <a:gd name="connsiteY9" fmla="*/ 158020 h 1740760"/>
                  <a:gd name="connsiteX10" fmla="*/ 1124821 w 1740762"/>
                  <a:gd name="connsiteY10" fmla="*/ 33680 h 1740760"/>
                  <a:gd name="connsiteX11" fmla="*/ 1282102 w 1740762"/>
                  <a:gd name="connsiteY11" fmla="*/ 98828 h 1740760"/>
                  <a:gd name="connsiteX12" fmla="*/ 1229998 w 1740762"/>
                  <a:gd name="connsiteY12" fmla="*/ 224619 h 1740760"/>
                  <a:gd name="connsiteX13" fmla="*/ 1250218 w 1740762"/>
                  <a:gd name="connsiteY13" fmla="*/ 235760 h 1740760"/>
                  <a:gd name="connsiteX14" fmla="*/ 1327066 w 1740762"/>
                  <a:gd name="connsiteY14" fmla="*/ 289364 h 1740760"/>
                  <a:gd name="connsiteX15" fmla="*/ 1329143 w 1740762"/>
                  <a:gd name="connsiteY15" fmla="*/ 291241 h 1740760"/>
                  <a:gd name="connsiteX16" fmla="*/ 1425645 w 1740762"/>
                  <a:gd name="connsiteY16" fmla="*/ 194739 h 1740760"/>
                  <a:gd name="connsiteX17" fmla="*/ 1546022 w 1740762"/>
                  <a:gd name="connsiteY17" fmla="*/ 315117 h 1740760"/>
                  <a:gd name="connsiteX18" fmla="*/ 1448558 w 1740762"/>
                  <a:gd name="connsiteY18" fmla="*/ 412582 h 1740760"/>
                  <a:gd name="connsiteX19" fmla="*/ 1457388 w 1740762"/>
                  <a:gd name="connsiteY19" fmla="*/ 422838 h 1740760"/>
                  <a:gd name="connsiteX20" fmla="*/ 1514167 w 1740762"/>
                  <a:gd name="connsiteY20" fmla="*/ 511583 h 1740760"/>
                  <a:gd name="connsiteX21" fmla="*/ 1641935 w 1740762"/>
                  <a:gd name="connsiteY21" fmla="*/ 458659 h 1740760"/>
                  <a:gd name="connsiteX22" fmla="*/ 1707082 w 1740762"/>
                  <a:gd name="connsiteY22" fmla="*/ 615941 h 1740760"/>
                  <a:gd name="connsiteX23" fmla="*/ 1579247 w 1740762"/>
                  <a:gd name="connsiteY23" fmla="*/ 668892 h 1740760"/>
                  <a:gd name="connsiteX24" fmla="*/ 1584835 w 1740762"/>
                  <a:gd name="connsiteY24" fmla="*/ 687711 h 1740760"/>
                  <a:gd name="connsiteX25" fmla="*/ 1601709 w 1740762"/>
                  <a:gd name="connsiteY25" fmla="*/ 777321 h 1740760"/>
                  <a:gd name="connsiteX26" fmla="*/ 1602202 w 1740762"/>
                  <a:gd name="connsiteY26" fmla="*/ 785260 h 1740760"/>
                  <a:gd name="connsiteX27" fmla="*/ 1740762 w 1740762"/>
                  <a:gd name="connsiteY27" fmla="*/ 785260 h 1740760"/>
                  <a:gd name="connsiteX28" fmla="*/ 1740762 w 1740762"/>
                  <a:gd name="connsiteY28" fmla="*/ 955500 h 1740760"/>
                  <a:gd name="connsiteX29" fmla="*/ 1602244 w 1740762"/>
                  <a:gd name="connsiteY29" fmla="*/ 955500 h 1740760"/>
                  <a:gd name="connsiteX30" fmla="*/ 1592412 w 1740762"/>
                  <a:gd name="connsiteY30" fmla="*/ 1019928 h 1740760"/>
                  <a:gd name="connsiteX31" fmla="*/ 1579385 w 1740762"/>
                  <a:gd name="connsiteY31" fmla="*/ 1071925 h 1740760"/>
                  <a:gd name="connsiteX32" fmla="*/ 1707082 w 1740762"/>
                  <a:gd name="connsiteY32" fmla="*/ 1124819 h 1740760"/>
                  <a:gd name="connsiteX33" fmla="*/ 1641935 w 1740762"/>
                  <a:gd name="connsiteY33" fmla="*/ 1282101 h 1740760"/>
                  <a:gd name="connsiteX34" fmla="*/ 1514336 w 1740762"/>
                  <a:gd name="connsiteY34" fmla="*/ 1229247 h 1740760"/>
                  <a:gd name="connsiteX35" fmla="*/ 1500059 w 1740762"/>
                  <a:gd name="connsiteY35" fmla="*/ 1255158 h 1740760"/>
                  <a:gd name="connsiteX36" fmla="*/ 1448892 w 1740762"/>
                  <a:gd name="connsiteY36" fmla="*/ 1328512 h 1740760"/>
                  <a:gd name="connsiteX37" fmla="*/ 1546022 w 1740762"/>
                  <a:gd name="connsiteY37" fmla="*/ 1425643 h 1740760"/>
                  <a:gd name="connsiteX38" fmla="*/ 1425645 w 1740762"/>
                  <a:gd name="connsiteY38" fmla="*/ 1546021 h 1740760"/>
                  <a:gd name="connsiteX39" fmla="*/ 1328549 w 1740762"/>
                  <a:gd name="connsiteY39" fmla="*/ 1448925 h 1740760"/>
                  <a:gd name="connsiteX40" fmla="*/ 1312981 w 1740762"/>
                  <a:gd name="connsiteY40" fmla="*/ 1462328 h 1740760"/>
                  <a:gd name="connsiteX41" fmla="*/ 1229762 w 1740762"/>
                  <a:gd name="connsiteY41" fmla="*/ 1515571 h 1740760"/>
                  <a:gd name="connsiteX42" fmla="*/ 1282102 w 1740762"/>
                  <a:gd name="connsiteY42" fmla="*/ 1641932 h 1740760"/>
                  <a:gd name="connsiteX43" fmla="*/ 1124821 w 1740762"/>
                  <a:gd name="connsiteY43" fmla="*/ 1707080 h 1740760"/>
                  <a:gd name="connsiteX44" fmla="*/ 1073151 w 1740762"/>
                  <a:gd name="connsiteY44" fmla="*/ 1582339 h 1740760"/>
                  <a:gd name="connsiteX45" fmla="*/ 1048108 w 1740762"/>
                  <a:gd name="connsiteY45" fmla="*/ 1589775 h 1740760"/>
                  <a:gd name="connsiteX46" fmla="*/ 958498 w 1740762"/>
                  <a:gd name="connsiteY46" fmla="*/ 1606649 h 1740760"/>
                  <a:gd name="connsiteX47" fmla="*/ 955501 w 1740762"/>
                  <a:gd name="connsiteY47" fmla="*/ 1606835 h 1740760"/>
                  <a:gd name="connsiteX48" fmla="*/ 955501 w 1740762"/>
                  <a:gd name="connsiteY48" fmla="*/ 1740760 h 1740760"/>
                  <a:gd name="connsiteX49" fmla="*/ 785261 w 1740762"/>
                  <a:gd name="connsiteY49" fmla="*/ 1740760 h 1740760"/>
                  <a:gd name="connsiteX50" fmla="*/ 785261 w 1740762"/>
                  <a:gd name="connsiteY50" fmla="*/ 1607939 h 1740760"/>
                  <a:gd name="connsiteX51" fmla="*/ 715891 w 1740762"/>
                  <a:gd name="connsiteY51" fmla="*/ 1597352 h 1740760"/>
                  <a:gd name="connsiteX52" fmla="*/ 666516 w 1740762"/>
                  <a:gd name="connsiteY52" fmla="*/ 1584982 h 1740760"/>
                  <a:gd name="connsiteX53" fmla="*/ 615942 w 1740762"/>
                  <a:gd name="connsiteY53" fmla="*/ 1707080 h 1740760"/>
                  <a:gd name="connsiteX54" fmla="*/ 458661 w 1740762"/>
                  <a:gd name="connsiteY54" fmla="*/ 1641932 h 1740760"/>
                  <a:gd name="connsiteX55" fmla="*/ 508928 w 1740762"/>
                  <a:gd name="connsiteY55" fmla="*/ 1520575 h 1740760"/>
                  <a:gd name="connsiteX56" fmla="*/ 480660 w 1740762"/>
                  <a:gd name="connsiteY56" fmla="*/ 1504999 h 1740760"/>
                  <a:gd name="connsiteX57" fmla="*/ 407307 w 1740762"/>
                  <a:gd name="connsiteY57" fmla="*/ 1453832 h 1740760"/>
                  <a:gd name="connsiteX58" fmla="*/ 315118 w 1740762"/>
                  <a:gd name="connsiteY58" fmla="*/ 1546021 h 1740760"/>
                  <a:gd name="connsiteX59" fmla="*/ 194740 w 1740762"/>
                  <a:gd name="connsiteY59" fmla="*/ 1425643 h 1740760"/>
                  <a:gd name="connsiteX60" fmla="*/ 286894 w 1740762"/>
                  <a:gd name="connsiteY60" fmla="*/ 1333489 h 1740760"/>
                  <a:gd name="connsiteX61" fmla="*/ 273491 w 1740762"/>
                  <a:gd name="connsiteY61" fmla="*/ 1317922 h 1740760"/>
                  <a:gd name="connsiteX62" fmla="*/ 218783 w 1740762"/>
                  <a:gd name="connsiteY62" fmla="*/ 1232414 h 1740760"/>
                  <a:gd name="connsiteX63" fmla="*/ 98828 w 1740762"/>
                  <a:gd name="connsiteY63" fmla="*/ 1282101 h 1740760"/>
                  <a:gd name="connsiteX64" fmla="*/ 33680 w 1740762"/>
                  <a:gd name="connsiteY64" fmla="*/ 1124819 h 1740760"/>
                  <a:gd name="connsiteX65" fmla="*/ 152714 w 1740762"/>
                  <a:gd name="connsiteY65" fmla="*/ 1075514 h 1740760"/>
                  <a:gd name="connsiteX66" fmla="*/ 146043 w 1740762"/>
                  <a:gd name="connsiteY66" fmla="*/ 1053048 h 1740760"/>
                  <a:gd name="connsiteX67" fmla="*/ 129170 w 1740762"/>
                  <a:gd name="connsiteY67" fmla="*/ 963438 h 1740760"/>
                  <a:gd name="connsiteX68" fmla="*/ 128677 w 1740762"/>
                  <a:gd name="connsiteY68" fmla="*/ 955500 h 1740760"/>
                  <a:gd name="connsiteX69" fmla="*/ 0 w 1740762"/>
                  <a:gd name="connsiteY69" fmla="*/ 955500 h 1740760"/>
                  <a:gd name="connsiteX70" fmla="*/ 0 w 1740762"/>
                  <a:gd name="connsiteY70" fmla="*/ 785260 h 1740760"/>
                  <a:gd name="connsiteX71" fmla="*/ 128814 w 1740762"/>
                  <a:gd name="connsiteY71" fmla="*/ 785260 h 1740760"/>
                  <a:gd name="connsiteX72" fmla="*/ 134981 w 1740762"/>
                  <a:gd name="connsiteY72" fmla="*/ 739025 h 1740760"/>
                  <a:gd name="connsiteX73" fmla="*/ 147040 w 1740762"/>
                  <a:gd name="connsiteY73" fmla="*/ 683819 h 1740760"/>
                  <a:gd name="connsiteX74" fmla="*/ 152622 w 1740762"/>
                  <a:gd name="connsiteY74" fmla="*/ 665208 h 1740760"/>
                  <a:gd name="connsiteX75" fmla="*/ 33680 w 1740762"/>
                  <a:gd name="connsiteY75" fmla="*/ 615940 h 1740760"/>
                  <a:gd name="connsiteX76" fmla="*/ 98828 w 1740762"/>
                  <a:gd name="connsiteY76" fmla="*/ 458659 h 1740760"/>
                  <a:gd name="connsiteX77" fmla="*/ 219054 w 1740762"/>
                  <a:gd name="connsiteY77" fmla="*/ 508459 h 1740760"/>
                  <a:gd name="connsiteX78" fmla="*/ 264199 w 1740762"/>
                  <a:gd name="connsiteY78" fmla="*/ 435381 h 1740760"/>
                  <a:gd name="connsiteX79" fmla="*/ 286732 w 1740762"/>
                  <a:gd name="connsiteY79" fmla="*/ 407109 h 1740760"/>
                  <a:gd name="connsiteX80" fmla="*/ 194740 w 1740762"/>
                  <a:gd name="connsiteY80" fmla="*/ 315117 h 1740760"/>
                  <a:gd name="connsiteX81" fmla="*/ 315118 w 1740762"/>
                  <a:gd name="connsiteY81" fmla="*/ 194739 h 1740760"/>
                  <a:gd name="connsiteX82" fmla="*/ 407197 w 1740762"/>
                  <a:gd name="connsiteY82" fmla="*/ 286817 h 1740760"/>
                  <a:gd name="connsiteX83" fmla="*/ 460791 w 1740762"/>
                  <a:gd name="connsiteY83" fmla="*/ 248268 h 1740760"/>
                  <a:gd name="connsiteX84" fmla="*/ 508858 w 1740762"/>
                  <a:gd name="connsiteY84" fmla="*/ 220014 h 1740760"/>
                  <a:gd name="connsiteX85" fmla="*/ 458661 w 1740762"/>
                  <a:gd name="connsiteY85" fmla="*/ 98828 h 1740760"/>
                  <a:gd name="connsiteX86" fmla="*/ 615942 w 1740762"/>
                  <a:gd name="connsiteY86" fmla="*/ 33679 h 1740760"/>
                  <a:gd name="connsiteX87" fmla="*/ 666597 w 1740762"/>
                  <a:gd name="connsiteY87" fmla="*/ 155970 h 1740760"/>
                  <a:gd name="connsiteX88" fmla="*/ 715891 w 1740762"/>
                  <a:gd name="connsiteY88" fmla="*/ 143408 h 1740760"/>
                  <a:gd name="connsiteX89" fmla="*/ 785261 w 1740762"/>
                  <a:gd name="connsiteY89" fmla="*/ 132820 h 174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40762" h="1740760">
                    <a:moveTo>
                      <a:pt x="870381" y="422211"/>
                    </a:moveTo>
                    <a:cubicBezTo>
                      <a:pt x="622864" y="422211"/>
                      <a:pt x="422212" y="622863"/>
                      <a:pt x="422212" y="870380"/>
                    </a:cubicBezTo>
                    <a:cubicBezTo>
                      <a:pt x="422212" y="1117897"/>
                      <a:pt x="622864" y="1318549"/>
                      <a:pt x="870381" y="1318549"/>
                    </a:cubicBezTo>
                    <a:cubicBezTo>
                      <a:pt x="1117898" y="1318549"/>
                      <a:pt x="1318550" y="1117897"/>
                      <a:pt x="1318550" y="870380"/>
                    </a:cubicBezTo>
                    <a:cubicBezTo>
                      <a:pt x="1318550" y="622863"/>
                      <a:pt x="1117898" y="422211"/>
                      <a:pt x="870381" y="422211"/>
                    </a:cubicBezTo>
                    <a:close/>
                    <a:moveTo>
                      <a:pt x="785261" y="0"/>
                    </a:moveTo>
                    <a:lnTo>
                      <a:pt x="955501" y="0"/>
                    </a:lnTo>
                    <a:lnTo>
                      <a:pt x="955501" y="134329"/>
                    </a:lnTo>
                    <a:lnTo>
                      <a:pt x="1014988" y="143408"/>
                    </a:lnTo>
                    <a:lnTo>
                      <a:pt x="1073317" y="158020"/>
                    </a:lnTo>
                    <a:lnTo>
                      <a:pt x="1124821" y="33680"/>
                    </a:lnTo>
                    <a:lnTo>
                      <a:pt x="1282102" y="98828"/>
                    </a:lnTo>
                    <a:lnTo>
                      <a:pt x="1229998" y="224619"/>
                    </a:lnTo>
                    <a:lnTo>
                      <a:pt x="1250218" y="235760"/>
                    </a:lnTo>
                    <a:cubicBezTo>
                      <a:pt x="1276992" y="252029"/>
                      <a:pt x="1302655" y="269943"/>
                      <a:pt x="1327066" y="289364"/>
                    </a:cubicBezTo>
                    <a:lnTo>
                      <a:pt x="1329143" y="291241"/>
                    </a:lnTo>
                    <a:lnTo>
                      <a:pt x="1425645" y="194739"/>
                    </a:lnTo>
                    <a:lnTo>
                      <a:pt x="1546022" y="315117"/>
                    </a:lnTo>
                    <a:lnTo>
                      <a:pt x="1448558" y="412582"/>
                    </a:lnTo>
                    <a:lnTo>
                      <a:pt x="1457388" y="422838"/>
                    </a:lnTo>
                    <a:lnTo>
                      <a:pt x="1514167" y="511583"/>
                    </a:lnTo>
                    <a:lnTo>
                      <a:pt x="1641935" y="458659"/>
                    </a:lnTo>
                    <a:lnTo>
                      <a:pt x="1707082" y="615941"/>
                    </a:lnTo>
                    <a:lnTo>
                      <a:pt x="1579247" y="668892"/>
                    </a:lnTo>
                    <a:lnTo>
                      <a:pt x="1584835" y="687711"/>
                    </a:lnTo>
                    <a:cubicBezTo>
                      <a:pt x="1592232" y="716929"/>
                      <a:pt x="1597895" y="746838"/>
                      <a:pt x="1601709" y="777321"/>
                    </a:cubicBezTo>
                    <a:lnTo>
                      <a:pt x="1602202" y="785260"/>
                    </a:lnTo>
                    <a:lnTo>
                      <a:pt x="1740762" y="785260"/>
                    </a:lnTo>
                    <a:lnTo>
                      <a:pt x="1740762" y="955500"/>
                    </a:lnTo>
                    <a:lnTo>
                      <a:pt x="1602244" y="955500"/>
                    </a:lnTo>
                    <a:lnTo>
                      <a:pt x="1592412" y="1019928"/>
                    </a:lnTo>
                    <a:lnTo>
                      <a:pt x="1579385" y="1071925"/>
                    </a:lnTo>
                    <a:lnTo>
                      <a:pt x="1707082" y="1124819"/>
                    </a:lnTo>
                    <a:lnTo>
                      <a:pt x="1641935" y="1282101"/>
                    </a:lnTo>
                    <a:lnTo>
                      <a:pt x="1514336" y="1229247"/>
                    </a:lnTo>
                    <a:lnTo>
                      <a:pt x="1500059" y="1255158"/>
                    </a:lnTo>
                    <a:lnTo>
                      <a:pt x="1448892" y="1328512"/>
                    </a:lnTo>
                    <a:lnTo>
                      <a:pt x="1546022" y="1425643"/>
                    </a:lnTo>
                    <a:lnTo>
                      <a:pt x="1425645" y="1546021"/>
                    </a:lnTo>
                    <a:lnTo>
                      <a:pt x="1328549" y="1448925"/>
                    </a:lnTo>
                    <a:lnTo>
                      <a:pt x="1312981" y="1462328"/>
                    </a:lnTo>
                    <a:lnTo>
                      <a:pt x="1229762" y="1515571"/>
                    </a:lnTo>
                    <a:lnTo>
                      <a:pt x="1282102" y="1641932"/>
                    </a:lnTo>
                    <a:lnTo>
                      <a:pt x="1124821" y="1707080"/>
                    </a:lnTo>
                    <a:lnTo>
                      <a:pt x="1073151" y="1582339"/>
                    </a:lnTo>
                    <a:lnTo>
                      <a:pt x="1048108" y="1589775"/>
                    </a:lnTo>
                    <a:cubicBezTo>
                      <a:pt x="1018890" y="1597172"/>
                      <a:pt x="988981" y="1602835"/>
                      <a:pt x="958498" y="1606649"/>
                    </a:cubicBezTo>
                    <a:lnTo>
                      <a:pt x="955501" y="1606835"/>
                    </a:lnTo>
                    <a:lnTo>
                      <a:pt x="955501" y="1740760"/>
                    </a:lnTo>
                    <a:lnTo>
                      <a:pt x="785261" y="1740760"/>
                    </a:lnTo>
                    <a:lnTo>
                      <a:pt x="785261" y="1607939"/>
                    </a:lnTo>
                    <a:lnTo>
                      <a:pt x="715891" y="1597352"/>
                    </a:lnTo>
                    <a:lnTo>
                      <a:pt x="666516" y="1584982"/>
                    </a:lnTo>
                    <a:lnTo>
                      <a:pt x="615942" y="1707080"/>
                    </a:lnTo>
                    <a:lnTo>
                      <a:pt x="458661" y="1641932"/>
                    </a:lnTo>
                    <a:lnTo>
                      <a:pt x="508928" y="1520575"/>
                    </a:lnTo>
                    <a:lnTo>
                      <a:pt x="480660" y="1504999"/>
                    </a:lnTo>
                    <a:lnTo>
                      <a:pt x="407307" y="1453832"/>
                    </a:lnTo>
                    <a:lnTo>
                      <a:pt x="315118" y="1546021"/>
                    </a:lnTo>
                    <a:lnTo>
                      <a:pt x="194740" y="1425643"/>
                    </a:lnTo>
                    <a:lnTo>
                      <a:pt x="286894" y="1333489"/>
                    </a:lnTo>
                    <a:lnTo>
                      <a:pt x="273491" y="1317922"/>
                    </a:lnTo>
                    <a:lnTo>
                      <a:pt x="218783" y="1232414"/>
                    </a:lnTo>
                    <a:lnTo>
                      <a:pt x="98828" y="1282101"/>
                    </a:lnTo>
                    <a:lnTo>
                      <a:pt x="33680" y="1124819"/>
                    </a:lnTo>
                    <a:lnTo>
                      <a:pt x="152714" y="1075514"/>
                    </a:lnTo>
                    <a:lnTo>
                      <a:pt x="146043" y="1053048"/>
                    </a:lnTo>
                    <a:cubicBezTo>
                      <a:pt x="138647" y="1023830"/>
                      <a:pt x="132984" y="993922"/>
                      <a:pt x="129170" y="963438"/>
                    </a:cubicBezTo>
                    <a:lnTo>
                      <a:pt x="128677" y="955500"/>
                    </a:lnTo>
                    <a:lnTo>
                      <a:pt x="0" y="955500"/>
                    </a:lnTo>
                    <a:lnTo>
                      <a:pt x="0" y="785260"/>
                    </a:lnTo>
                    <a:lnTo>
                      <a:pt x="128814" y="785260"/>
                    </a:lnTo>
                    <a:lnTo>
                      <a:pt x="134981" y="739025"/>
                    </a:lnTo>
                    <a:cubicBezTo>
                      <a:pt x="138313" y="720372"/>
                      <a:pt x="142341" y="701961"/>
                      <a:pt x="147040" y="683819"/>
                    </a:cubicBezTo>
                    <a:lnTo>
                      <a:pt x="152622" y="665208"/>
                    </a:lnTo>
                    <a:lnTo>
                      <a:pt x="33680" y="615940"/>
                    </a:lnTo>
                    <a:lnTo>
                      <a:pt x="98828" y="458659"/>
                    </a:lnTo>
                    <a:lnTo>
                      <a:pt x="219054" y="508459"/>
                    </a:lnTo>
                    <a:lnTo>
                      <a:pt x="264199" y="435381"/>
                    </a:lnTo>
                    <a:lnTo>
                      <a:pt x="286732" y="407109"/>
                    </a:lnTo>
                    <a:lnTo>
                      <a:pt x="194740" y="315117"/>
                    </a:lnTo>
                    <a:lnTo>
                      <a:pt x="315118" y="194739"/>
                    </a:lnTo>
                    <a:lnTo>
                      <a:pt x="407197" y="286817"/>
                    </a:lnTo>
                    <a:lnTo>
                      <a:pt x="460791" y="248268"/>
                    </a:lnTo>
                    <a:lnTo>
                      <a:pt x="508858" y="220014"/>
                    </a:lnTo>
                    <a:lnTo>
                      <a:pt x="458661" y="98828"/>
                    </a:lnTo>
                    <a:lnTo>
                      <a:pt x="615942" y="33679"/>
                    </a:lnTo>
                    <a:lnTo>
                      <a:pt x="666597" y="155970"/>
                    </a:lnTo>
                    <a:lnTo>
                      <a:pt x="715891" y="143408"/>
                    </a:lnTo>
                    <a:lnTo>
                      <a:pt x="785261" y="13282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84" name="任意多边形 83"/>
              <p:cNvSpPr/>
              <p:nvPr/>
            </p:nvSpPr>
            <p:spPr>
              <a:xfrm>
                <a:off x="4111394" y="2638731"/>
                <a:ext cx="1708759" cy="1708757"/>
              </a:xfrm>
              <a:custGeom>
                <a:avLst/>
                <a:gdLst>
                  <a:gd name="connsiteX0" fmla="*/ 870381 w 1740762"/>
                  <a:gd name="connsiteY0" fmla="*/ 422211 h 1740760"/>
                  <a:gd name="connsiteX1" fmla="*/ 422212 w 1740762"/>
                  <a:gd name="connsiteY1" fmla="*/ 870380 h 1740760"/>
                  <a:gd name="connsiteX2" fmla="*/ 870381 w 1740762"/>
                  <a:gd name="connsiteY2" fmla="*/ 1318549 h 1740760"/>
                  <a:gd name="connsiteX3" fmla="*/ 1318550 w 1740762"/>
                  <a:gd name="connsiteY3" fmla="*/ 870380 h 1740760"/>
                  <a:gd name="connsiteX4" fmla="*/ 870381 w 1740762"/>
                  <a:gd name="connsiteY4" fmla="*/ 422211 h 1740760"/>
                  <a:gd name="connsiteX5" fmla="*/ 785261 w 1740762"/>
                  <a:gd name="connsiteY5" fmla="*/ 0 h 1740760"/>
                  <a:gd name="connsiteX6" fmla="*/ 955501 w 1740762"/>
                  <a:gd name="connsiteY6" fmla="*/ 0 h 1740760"/>
                  <a:gd name="connsiteX7" fmla="*/ 955501 w 1740762"/>
                  <a:gd name="connsiteY7" fmla="*/ 134329 h 1740760"/>
                  <a:gd name="connsiteX8" fmla="*/ 1014988 w 1740762"/>
                  <a:gd name="connsiteY8" fmla="*/ 143408 h 1740760"/>
                  <a:gd name="connsiteX9" fmla="*/ 1073317 w 1740762"/>
                  <a:gd name="connsiteY9" fmla="*/ 158020 h 1740760"/>
                  <a:gd name="connsiteX10" fmla="*/ 1124821 w 1740762"/>
                  <a:gd name="connsiteY10" fmla="*/ 33680 h 1740760"/>
                  <a:gd name="connsiteX11" fmla="*/ 1282102 w 1740762"/>
                  <a:gd name="connsiteY11" fmla="*/ 98828 h 1740760"/>
                  <a:gd name="connsiteX12" fmla="*/ 1229998 w 1740762"/>
                  <a:gd name="connsiteY12" fmla="*/ 224619 h 1740760"/>
                  <a:gd name="connsiteX13" fmla="*/ 1250218 w 1740762"/>
                  <a:gd name="connsiteY13" fmla="*/ 235760 h 1740760"/>
                  <a:gd name="connsiteX14" fmla="*/ 1327066 w 1740762"/>
                  <a:gd name="connsiteY14" fmla="*/ 289364 h 1740760"/>
                  <a:gd name="connsiteX15" fmla="*/ 1329143 w 1740762"/>
                  <a:gd name="connsiteY15" fmla="*/ 291241 h 1740760"/>
                  <a:gd name="connsiteX16" fmla="*/ 1425645 w 1740762"/>
                  <a:gd name="connsiteY16" fmla="*/ 194739 h 1740760"/>
                  <a:gd name="connsiteX17" fmla="*/ 1546022 w 1740762"/>
                  <a:gd name="connsiteY17" fmla="*/ 315117 h 1740760"/>
                  <a:gd name="connsiteX18" fmla="*/ 1448558 w 1740762"/>
                  <a:gd name="connsiteY18" fmla="*/ 412582 h 1740760"/>
                  <a:gd name="connsiteX19" fmla="*/ 1457388 w 1740762"/>
                  <a:gd name="connsiteY19" fmla="*/ 422838 h 1740760"/>
                  <a:gd name="connsiteX20" fmla="*/ 1514167 w 1740762"/>
                  <a:gd name="connsiteY20" fmla="*/ 511583 h 1740760"/>
                  <a:gd name="connsiteX21" fmla="*/ 1641935 w 1740762"/>
                  <a:gd name="connsiteY21" fmla="*/ 458659 h 1740760"/>
                  <a:gd name="connsiteX22" fmla="*/ 1707082 w 1740762"/>
                  <a:gd name="connsiteY22" fmla="*/ 615941 h 1740760"/>
                  <a:gd name="connsiteX23" fmla="*/ 1579247 w 1740762"/>
                  <a:gd name="connsiteY23" fmla="*/ 668892 h 1740760"/>
                  <a:gd name="connsiteX24" fmla="*/ 1584835 w 1740762"/>
                  <a:gd name="connsiteY24" fmla="*/ 687711 h 1740760"/>
                  <a:gd name="connsiteX25" fmla="*/ 1601709 w 1740762"/>
                  <a:gd name="connsiteY25" fmla="*/ 777321 h 1740760"/>
                  <a:gd name="connsiteX26" fmla="*/ 1602202 w 1740762"/>
                  <a:gd name="connsiteY26" fmla="*/ 785260 h 1740760"/>
                  <a:gd name="connsiteX27" fmla="*/ 1740762 w 1740762"/>
                  <a:gd name="connsiteY27" fmla="*/ 785260 h 1740760"/>
                  <a:gd name="connsiteX28" fmla="*/ 1740762 w 1740762"/>
                  <a:gd name="connsiteY28" fmla="*/ 955500 h 1740760"/>
                  <a:gd name="connsiteX29" fmla="*/ 1602244 w 1740762"/>
                  <a:gd name="connsiteY29" fmla="*/ 955500 h 1740760"/>
                  <a:gd name="connsiteX30" fmla="*/ 1592412 w 1740762"/>
                  <a:gd name="connsiteY30" fmla="*/ 1019928 h 1740760"/>
                  <a:gd name="connsiteX31" fmla="*/ 1579385 w 1740762"/>
                  <a:gd name="connsiteY31" fmla="*/ 1071925 h 1740760"/>
                  <a:gd name="connsiteX32" fmla="*/ 1707082 w 1740762"/>
                  <a:gd name="connsiteY32" fmla="*/ 1124819 h 1740760"/>
                  <a:gd name="connsiteX33" fmla="*/ 1641935 w 1740762"/>
                  <a:gd name="connsiteY33" fmla="*/ 1282101 h 1740760"/>
                  <a:gd name="connsiteX34" fmla="*/ 1514336 w 1740762"/>
                  <a:gd name="connsiteY34" fmla="*/ 1229247 h 1740760"/>
                  <a:gd name="connsiteX35" fmla="*/ 1500059 w 1740762"/>
                  <a:gd name="connsiteY35" fmla="*/ 1255158 h 1740760"/>
                  <a:gd name="connsiteX36" fmla="*/ 1448892 w 1740762"/>
                  <a:gd name="connsiteY36" fmla="*/ 1328512 h 1740760"/>
                  <a:gd name="connsiteX37" fmla="*/ 1546022 w 1740762"/>
                  <a:gd name="connsiteY37" fmla="*/ 1425643 h 1740760"/>
                  <a:gd name="connsiteX38" fmla="*/ 1425645 w 1740762"/>
                  <a:gd name="connsiteY38" fmla="*/ 1546021 h 1740760"/>
                  <a:gd name="connsiteX39" fmla="*/ 1328549 w 1740762"/>
                  <a:gd name="connsiteY39" fmla="*/ 1448925 h 1740760"/>
                  <a:gd name="connsiteX40" fmla="*/ 1312981 w 1740762"/>
                  <a:gd name="connsiteY40" fmla="*/ 1462328 h 1740760"/>
                  <a:gd name="connsiteX41" fmla="*/ 1229762 w 1740762"/>
                  <a:gd name="connsiteY41" fmla="*/ 1515571 h 1740760"/>
                  <a:gd name="connsiteX42" fmla="*/ 1282102 w 1740762"/>
                  <a:gd name="connsiteY42" fmla="*/ 1641932 h 1740760"/>
                  <a:gd name="connsiteX43" fmla="*/ 1124821 w 1740762"/>
                  <a:gd name="connsiteY43" fmla="*/ 1707080 h 1740760"/>
                  <a:gd name="connsiteX44" fmla="*/ 1073151 w 1740762"/>
                  <a:gd name="connsiteY44" fmla="*/ 1582339 h 1740760"/>
                  <a:gd name="connsiteX45" fmla="*/ 1048108 w 1740762"/>
                  <a:gd name="connsiteY45" fmla="*/ 1589775 h 1740760"/>
                  <a:gd name="connsiteX46" fmla="*/ 958498 w 1740762"/>
                  <a:gd name="connsiteY46" fmla="*/ 1606649 h 1740760"/>
                  <a:gd name="connsiteX47" fmla="*/ 955501 w 1740762"/>
                  <a:gd name="connsiteY47" fmla="*/ 1606835 h 1740760"/>
                  <a:gd name="connsiteX48" fmla="*/ 955501 w 1740762"/>
                  <a:gd name="connsiteY48" fmla="*/ 1740760 h 1740760"/>
                  <a:gd name="connsiteX49" fmla="*/ 785261 w 1740762"/>
                  <a:gd name="connsiteY49" fmla="*/ 1740760 h 1740760"/>
                  <a:gd name="connsiteX50" fmla="*/ 785261 w 1740762"/>
                  <a:gd name="connsiteY50" fmla="*/ 1607939 h 1740760"/>
                  <a:gd name="connsiteX51" fmla="*/ 715891 w 1740762"/>
                  <a:gd name="connsiteY51" fmla="*/ 1597352 h 1740760"/>
                  <a:gd name="connsiteX52" fmla="*/ 666516 w 1740762"/>
                  <a:gd name="connsiteY52" fmla="*/ 1584982 h 1740760"/>
                  <a:gd name="connsiteX53" fmla="*/ 615942 w 1740762"/>
                  <a:gd name="connsiteY53" fmla="*/ 1707080 h 1740760"/>
                  <a:gd name="connsiteX54" fmla="*/ 458661 w 1740762"/>
                  <a:gd name="connsiteY54" fmla="*/ 1641932 h 1740760"/>
                  <a:gd name="connsiteX55" fmla="*/ 508928 w 1740762"/>
                  <a:gd name="connsiteY55" fmla="*/ 1520575 h 1740760"/>
                  <a:gd name="connsiteX56" fmla="*/ 480660 w 1740762"/>
                  <a:gd name="connsiteY56" fmla="*/ 1504999 h 1740760"/>
                  <a:gd name="connsiteX57" fmla="*/ 407307 w 1740762"/>
                  <a:gd name="connsiteY57" fmla="*/ 1453832 h 1740760"/>
                  <a:gd name="connsiteX58" fmla="*/ 315118 w 1740762"/>
                  <a:gd name="connsiteY58" fmla="*/ 1546021 h 1740760"/>
                  <a:gd name="connsiteX59" fmla="*/ 194740 w 1740762"/>
                  <a:gd name="connsiteY59" fmla="*/ 1425643 h 1740760"/>
                  <a:gd name="connsiteX60" fmla="*/ 286894 w 1740762"/>
                  <a:gd name="connsiteY60" fmla="*/ 1333489 h 1740760"/>
                  <a:gd name="connsiteX61" fmla="*/ 273491 w 1740762"/>
                  <a:gd name="connsiteY61" fmla="*/ 1317922 h 1740760"/>
                  <a:gd name="connsiteX62" fmla="*/ 218783 w 1740762"/>
                  <a:gd name="connsiteY62" fmla="*/ 1232414 h 1740760"/>
                  <a:gd name="connsiteX63" fmla="*/ 98828 w 1740762"/>
                  <a:gd name="connsiteY63" fmla="*/ 1282101 h 1740760"/>
                  <a:gd name="connsiteX64" fmla="*/ 33680 w 1740762"/>
                  <a:gd name="connsiteY64" fmla="*/ 1124819 h 1740760"/>
                  <a:gd name="connsiteX65" fmla="*/ 152714 w 1740762"/>
                  <a:gd name="connsiteY65" fmla="*/ 1075514 h 1740760"/>
                  <a:gd name="connsiteX66" fmla="*/ 146043 w 1740762"/>
                  <a:gd name="connsiteY66" fmla="*/ 1053048 h 1740760"/>
                  <a:gd name="connsiteX67" fmla="*/ 129170 w 1740762"/>
                  <a:gd name="connsiteY67" fmla="*/ 963438 h 1740760"/>
                  <a:gd name="connsiteX68" fmla="*/ 128677 w 1740762"/>
                  <a:gd name="connsiteY68" fmla="*/ 955500 h 1740760"/>
                  <a:gd name="connsiteX69" fmla="*/ 0 w 1740762"/>
                  <a:gd name="connsiteY69" fmla="*/ 955500 h 1740760"/>
                  <a:gd name="connsiteX70" fmla="*/ 0 w 1740762"/>
                  <a:gd name="connsiteY70" fmla="*/ 785260 h 1740760"/>
                  <a:gd name="connsiteX71" fmla="*/ 128814 w 1740762"/>
                  <a:gd name="connsiteY71" fmla="*/ 785260 h 1740760"/>
                  <a:gd name="connsiteX72" fmla="*/ 134981 w 1740762"/>
                  <a:gd name="connsiteY72" fmla="*/ 739025 h 1740760"/>
                  <a:gd name="connsiteX73" fmla="*/ 147040 w 1740762"/>
                  <a:gd name="connsiteY73" fmla="*/ 683819 h 1740760"/>
                  <a:gd name="connsiteX74" fmla="*/ 152622 w 1740762"/>
                  <a:gd name="connsiteY74" fmla="*/ 665208 h 1740760"/>
                  <a:gd name="connsiteX75" fmla="*/ 33680 w 1740762"/>
                  <a:gd name="connsiteY75" fmla="*/ 615940 h 1740760"/>
                  <a:gd name="connsiteX76" fmla="*/ 98828 w 1740762"/>
                  <a:gd name="connsiteY76" fmla="*/ 458659 h 1740760"/>
                  <a:gd name="connsiteX77" fmla="*/ 219054 w 1740762"/>
                  <a:gd name="connsiteY77" fmla="*/ 508459 h 1740760"/>
                  <a:gd name="connsiteX78" fmla="*/ 264199 w 1740762"/>
                  <a:gd name="connsiteY78" fmla="*/ 435381 h 1740760"/>
                  <a:gd name="connsiteX79" fmla="*/ 286732 w 1740762"/>
                  <a:gd name="connsiteY79" fmla="*/ 407109 h 1740760"/>
                  <a:gd name="connsiteX80" fmla="*/ 194740 w 1740762"/>
                  <a:gd name="connsiteY80" fmla="*/ 315117 h 1740760"/>
                  <a:gd name="connsiteX81" fmla="*/ 315118 w 1740762"/>
                  <a:gd name="connsiteY81" fmla="*/ 194739 h 1740760"/>
                  <a:gd name="connsiteX82" fmla="*/ 407197 w 1740762"/>
                  <a:gd name="connsiteY82" fmla="*/ 286817 h 1740760"/>
                  <a:gd name="connsiteX83" fmla="*/ 460791 w 1740762"/>
                  <a:gd name="connsiteY83" fmla="*/ 248268 h 1740760"/>
                  <a:gd name="connsiteX84" fmla="*/ 508858 w 1740762"/>
                  <a:gd name="connsiteY84" fmla="*/ 220014 h 1740760"/>
                  <a:gd name="connsiteX85" fmla="*/ 458661 w 1740762"/>
                  <a:gd name="connsiteY85" fmla="*/ 98828 h 1740760"/>
                  <a:gd name="connsiteX86" fmla="*/ 615942 w 1740762"/>
                  <a:gd name="connsiteY86" fmla="*/ 33679 h 1740760"/>
                  <a:gd name="connsiteX87" fmla="*/ 666597 w 1740762"/>
                  <a:gd name="connsiteY87" fmla="*/ 155970 h 1740760"/>
                  <a:gd name="connsiteX88" fmla="*/ 715891 w 1740762"/>
                  <a:gd name="connsiteY88" fmla="*/ 143408 h 1740760"/>
                  <a:gd name="connsiteX89" fmla="*/ 785261 w 1740762"/>
                  <a:gd name="connsiteY89" fmla="*/ 132820 h 174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40762" h="1740760">
                    <a:moveTo>
                      <a:pt x="870381" y="422211"/>
                    </a:moveTo>
                    <a:cubicBezTo>
                      <a:pt x="622864" y="422211"/>
                      <a:pt x="422212" y="622863"/>
                      <a:pt x="422212" y="870380"/>
                    </a:cubicBezTo>
                    <a:cubicBezTo>
                      <a:pt x="422212" y="1117897"/>
                      <a:pt x="622864" y="1318549"/>
                      <a:pt x="870381" y="1318549"/>
                    </a:cubicBezTo>
                    <a:cubicBezTo>
                      <a:pt x="1117898" y="1318549"/>
                      <a:pt x="1318550" y="1117897"/>
                      <a:pt x="1318550" y="870380"/>
                    </a:cubicBezTo>
                    <a:cubicBezTo>
                      <a:pt x="1318550" y="622863"/>
                      <a:pt x="1117898" y="422211"/>
                      <a:pt x="870381" y="422211"/>
                    </a:cubicBezTo>
                    <a:close/>
                    <a:moveTo>
                      <a:pt x="785261" y="0"/>
                    </a:moveTo>
                    <a:lnTo>
                      <a:pt x="955501" y="0"/>
                    </a:lnTo>
                    <a:lnTo>
                      <a:pt x="955501" y="134329"/>
                    </a:lnTo>
                    <a:lnTo>
                      <a:pt x="1014988" y="143408"/>
                    </a:lnTo>
                    <a:lnTo>
                      <a:pt x="1073317" y="158020"/>
                    </a:lnTo>
                    <a:lnTo>
                      <a:pt x="1124821" y="33680"/>
                    </a:lnTo>
                    <a:lnTo>
                      <a:pt x="1282102" y="98828"/>
                    </a:lnTo>
                    <a:lnTo>
                      <a:pt x="1229998" y="224619"/>
                    </a:lnTo>
                    <a:lnTo>
                      <a:pt x="1250218" y="235760"/>
                    </a:lnTo>
                    <a:cubicBezTo>
                      <a:pt x="1276992" y="252029"/>
                      <a:pt x="1302655" y="269943"/>
                      <a:pt x="1327066" y="289364"/>
                    </a:cubicBezTo>
                    <a:lnTo>
                      <a:pt x="1329143" y="291241"/>
                    </a:lnTo>
                    <a:lnTo>
                      <a:pt x="1425645" y="194739"/>
                    </a:lnTo>
                    <a:lnTo>
                      <a:pt x="1546022" y="315117"/>
                    </a:lnTo>
                    <a:lnTo>
                      <a:pt x="1448558" y="412582"/>
                    </a:lnTo>
                    <a:lnTo>
                      <a:pt x="1457388" y="422838"/>
                    </a:lnTo>
                    <a:lnTo>
                      <a:pt x="1514167" y="511583"/>
                    </a:lnTo>
                    <a:lnTo>
                      <a:pt x="1641935" y="458659"/>
                    </a:lnTo>
                    <a:lnTo>
                      <a:pt x="1707082" y="615941"/>
                    </a:lnTo>
                    <a:lnTo>
                      <a:pt x="1579247" y="668892"/>
                    </a:lnTo>
                    <a:lnTo>
                      <a:pt x="1584835" y="687711"/>
                    </a:lnTo>
                    <a:cubicBezTo>
                      <a:pt x="1592232" y="716929"/>
                      <a:pt x="1597895" y="746838"/>
                      <a:pt x="1601709" y="777321"/>
                    </a:cubicBezTo>
                    <a:lnTo>
                      <a:pt x="1602202" y="785260"/>
                    </a:lnTo>
                    <a:lnTo>
                      <a:pt x="1740762" y="785260"/>
                    </a:lnTo>
                    <a:lnTo>
                      <a:pt x="1740762" y="955500"/>
                    </a:lnTo>
                    <a:lnTo>
                      <a:pt x="1602244" y="955500"/>
                    </a:lnTo>
                    <a:lnTo>
                      <a:pt x="1592412" y="1019928"/>
                    </a:lnTo>
                    <a:lnTo>
                      <a:pt x="1579385" y="1071925"/>
                    </a:lnTo>
                    <a:lnTo>
                      <a:pt x="1707082" y="1124819"/>
                    </a:lnTo>
                    <a:lnTo>
                      <a:pt x="1641935" y="1282101"/>
                    </a:lnTo>
                    <a:lnTo>
                      <a:pt x="1514336" y="1229247"/>
                    </a:lnTo>
                    <a:lnTo>
                      <a:pt x="1500059" y="1255158"/>
                    </a:lnTo>
                    <a:lnTo>
                      <a:pt x="1448892" y="1328512"/>
                    </a:lnTo>
                    <a:lnTo>
                      <a:pt x="1546022" y="1425643"/>
                    </a:lnTo>
                    <a:lnTo>
                      <a:pt x="1425645" y="1546021"/>
                    </a:lnTo>
                    <a:lnTo>
                      <a:pt x="1328549" y="1448925"/>
                    </a:lnTo>
                    <a:lnTo>
                      <a:pt x="1312981" y="1462328"/>
                    </a:lnTo>
                    <a:lnTo>
                      <a:pt x="1229762" y="1515571"/>
                    </a:lnTo>
                    <a:lnTo>
                      <a:pt x="1282102" y="1641932"/>
                    </a:lnTo>
                    <a:lnTo>
                      <a:pt x="1124821" y="1707080"/>
                    </a:lnTo>
                    <a:lnTo>
                      <a:pt x="1073151" y="1582339"/>
                    </a:lnTo>
                    <a:lnTo>
                      <a:pt x="1048108" y="1589775"/>
                    </a:lnTo>
                    <a:cubicBezTo>
                      <a:pt x="1018890" y="1597172"/>
                      <a:pt x="988981" y="1602835"/>
                      <a:pt x="958498" y="1606649"/>
                    </a:cubicBezTo>
                    <a:lnTo>
                      <a:pt x="955501" y="1606835"/>
                    </a:lnTo>
                    <a:lnTo>
                      <a:pt x="955501" y="1740760"/>
                    </a:lnTo>
                    <a:lnTo>
                      <a:pt x="785261" y="1740760"/>
                    </a:lnTo>
                    <a:lnTo>
                      <a:pt x="785261" y="1607939"/>
                    </a:lnTo>
                    <a:lnTo>
                      <a:pt x="715891" y="1597352"/>
                    </a:lnTo>
                    <a:lnTo>
                      <a:pt x="666516" y="1584982"/>
                    </a:lnTo>
                    <a:lnTo>
                      <a:pt x="615942" y="1707080"/>
                    </a:lnTo>
                    <a:lnTo>
                      <a:pt x="458661" y="1641932"/>
                    </a:lnTo>
                    <a:lnTo>
                      <a:pt x="508928" y="1520575"/>
                    </a:lnTo>
                    <a:lnTo>
                      <a:pt x="480660" y="1504999"/>
                    </a:lnTo>
                    <a:lnTo>
                      <a:pt x="407307" y="1453832"/>
                    </a:lnTo>
                    <a:lnTo>
                      <a:pt x="315118" y="1546021"/>
                    </a:lnTo>
                    <a:lnTo>
                      <a:pt x="194740" y="1425643"/>
                    </a:lnTo>
                    <a:lnTo>
                      <a:pt x="286894" y="1333489"/>
                    </a:lnTo>
                    <a:lnTo>
                      <a:pt x="273491" y="1317922"/>
                    </a:lnTo>
                    <a:lnTo>
                      <a:pt x="218783" y="1232414"/>
                    </a:lnTo>
                    <a:lnTo>
                      <a:pt x="98828" y="1282101"/>
                    </a:lnTo>
                    <a:lnTo>
                      <a:pt x="33680" y="1124819"/>
                    </a:lnTo>
                    <a:lnTo>
                      <a:pt x="152714" y="1075514"/>
                    </a:lnTo>
                    <a:lnTo>
                      <a:pt x="146043" y="1053048"/>
                    </a:lnTo>
                    <a:cubicBezTo>
                      <a:pt x="138647" y="1023830"/>
                      <a:pt x="132984" y="993922"/>
                      <a:pt x="129170" y="963438"/>
                    </a:cubicBezTo>
                    <a:lnTo>
                      <a:pt x="128677" y="955500"/>
                    </a:lnTo>
                    <a:lnTo>
                      <a:pt x="0" y="955500"/>
                    </a:lnTo>
                    <a:lnTo>
                      <a:pt x="0" y="785260"/>
                    </a:lnTo>
                    <a:lnTo>
                      <a:pt x="128814" y="785260"/>
                    </a:lnTo>
                    <a:lnTo>
                      <a:pt x="134981" y="739025"/>
                    </a:lnTo>
                    <a:cubicBezTo>
                      <a:pt x="138313" y="720372"/>
                      <a:pt x="142341" y="701961"/>
                      <a:pt x="147040" y="683819"/>
                    </a:cubicBezTo>
                    <a:lnTo>
                      <a:pt x="152622" y="665208"/>
                    </a:lnTo>
                    <a:lnTo>
                      <a:pt x="33680" y="615940"/>
                    </a:lnTo>
                    <a:lnTo>
                      <a:pt x="98828" y="458659"/>
                    </a:lnTo>
                    <a:lnTo>
                      <a:pt x="219054" y="508459"/>
                    </a:lnTo>
                    <a:lnTo>
                      <a:pt x="264199" y="435381"/>
                    </a:lnTo>
                    <a:lnTo>
                      <a:pt x="286732" y="407109"/>
                    </a:lnTo>
                    <a:lnTo>
                      <a:pt x="194740" y="315117"/>
                    </a:lnTo>
                    <a:lnTo>
                      <a:pt x="315118" y="194739"/>
                    </a:lnTo>
                    <a:lnTo>
                      <a:pt x="407197" y="286817"/>
                    </a:lnTo>
                    <a:lnTo>
                      <a:pt x="460791" y="248268"/>
                    </a:lnTo>
                    <a:lnTo>
                      <a:pt x="508858" y="220014"/>
                    </a:lnTo>
                    <a:lnTo>
                      <a:pt x="458661" y="98828"/>
                    </a:lnTo>
                    <a:lnTo>
                      <a:pt x="615942" y="33679"/>
                    </a:lnTo>
                    <a:lnTo>
                      <a:pt x="666597" y="155970"/>
                    </a:lnTo>
                    <a:lnTo>
                      <a:pt x="715891" y="143408"/>
                    </a:lnTo>
                    <a:lnTo>
                      <a:pt x="785261" y="13282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85" name="任意多边形 84"/>
              <p:cNvSpPr/>
              <p:nvPr/>
            </p:nvSpPr>
            <p:spPr>
              <a:xfrm>
                <a:off x="6251250" y="2688606"/>
                <a:ext cx="2346592" cy="2346591"/>
              </a:xfrm>
              <a:custGeom>
                <a:avLst/>
                <a:gdLst>
                  <a:gd name="connsiteX0" fmla="*/ 870381 w 1740762"/>
                  <a:gd name="connsiteY0" fmla="*/ 422211 h 1740760"/>
                  <a:gd name="connsiteX1" fmla="*/ 422212 w 1740762"/>
                  <a:gd name="connsiteY1" fmla="*/ 870380 h 1740760"/>
                  <a:gd name="connsiteX2" fmla="*/ 870381 w 1740762"/>
                  <a:gd name="connsiteY2" fmla="*/ 1318549 h 1740760"/>
                  <a:gd name="connsiteX3" fmla="*/ 1318550 w 1740762"/>
                  <a:gd name="connsiteY3" fmla="*/ 870380 h 1740760"/>
                  <a:gd name="connsiteX4" fmla="*/ 870381 w 1740762"/>
                  <a:gd name="connsiteY4" fmla="*/ 422211 h 1740760"/>
                  <a:gd name="connsiteX5" fmla="*/ 785261 w 1740762"/>
                  <a:gd name="connsiteY5" fmla="*/ 0 h 1740760"/>
                  <a:gd name="connsiteX6" fmla="*/ 955501 w 1740762"/>
                  <a:gd name="connsiteY6" fmla="*/ 0 h 1740760"/>
                  <a:gd name="connsiteX7" fmla="*/ 955501 w 1740762"/>
                  <a:gd name="connsiteY7" fmla="*/ 134329 h 1740760"/>
                  <a:gd name="connsiteX8" fmla="*/ 1014988 w 1740762"/>
                  <a:gd name="connsiteY8" fmla="*/ 143408 h 1740760"/>
                  <a:gd name="connsiteX9" fmla="*/ 1073317 w 1740762"/>
                  <a:gd name="connsiteY9" fmla="*/ 158020 h 1740760"/>
                  <a:gd name="connsiteX10" fmla="*/ 1124821 w 1740762"/>
                  <a:gd name="connsiteY10" fmla="*/ 33680 h 1740760"/>
                  <a:gd name="connsiteX11" fmla="*/ 1282102 w 1740762"/>
                  <a:gd name="connsiteY11" fmla="*/ 98828 h 1740760"/>
                  <a:gd name="connsiteX12" fmla="*/ 1229998 w 1740762"/>
                  <a:gd name="connsiteY12" fmla="*/ 224619 h 1740760"/>
                  <a:gd name="connsiteX13" fmla="*/ 1250218 w 1740762"/>
                  <a:gd name="connsiteY13" fmla="*/ 235760 h 1740760"/>
                  <a:gd name="connsiteX14" fmla="*/ 1327066 w 1740762"/>
                  <a:gd name="connsiteY14" fmla="*/ 289364 h 1740760"/>
                  <a:gd name="connsiteX15" fmla="*/ 1329143 w 1740762"/>
                  <a:gd name="connsiteY15" fmla="*/ 291241 h 1740760"/>
                  <a:gd name="connsiteX16" fmla="*/ 1425645 w 1740762"/>
                  <a:gd name="connsiteY16" fmla="*/ 194739 h 1740760"/>
                  <a:gd name="connsiteX17" fmla="*/ 1546022 w 1740762"/>
                  <a:gd name="connsiteY17" fmla="*/ 315117 h 1740760"/>
                  <a:gd name="connsiteX18" fmla="*/ 1448558 w 1740762"/>
                  <a:gd name="connsiteY18" fmla="*/ 412582 h 1740760"/>
                  <a:gd name="connsiteX19" fmla="*/ 1457388 w 1740762"/>
                  <a:gd name="connsiteY19" fmla="*/ 422838 h 1740760"/>
                  <a:gd name="connsiteX20" fmla="*/ 1514167 w 1740762"/>
                  <a:gd name="connsiteY20" fmla="*/ 511583 h 1740760"/>
                  <a:gd name="connsiteX21" fmla="*/ 1641935 w 1740762"/>
                  <a:gd name="connsiteY21" fmla="*/ 458659 h 1740760"/>
                  <a:gd name="connsiteX22" fmla="*/ 1707082 w 1740762"/>
                  <a:gd name="connsiteY22" fmla="*/ 615941 h 1740760"/>
                  <a:gd name="connsiteX23" fmla="*/ 1579247 w 1740762"/>
                  <a:gd name="connsiteY23" fmla="*/ 668892 h 1740760"/>
                  <a:gd name="connsiteX24" fmla="*/ 1584835 w 1740762"/>
                  <a:gd name="connsiteY24" fmla="*/ 687711 h 1740760"/>
                  <a:gd name="connsiteX25" fmla="*/ 1601709 w 1740762"/>
                  <a:gd name="connsiteY25" fmla="*/ 777321 h 1740760"/>
                  <a:gd name="connsiteX26" fmla="*/ 1602202 w 1740762"/>
                  <a:gd name="connsiteY26" fmla="*/ 785260 h 1740760"/>
                  <a:gd name="connsiteX27" fmla="*/ 1740762 w 1740762"/>
                  <a:gd name="connsiteY27" fmla="*/ 785260 h 1740760"/>
                  <a:gd name="connsiteX28" fmla="*/ 1740762 w 1740762"/>
                  <a:gd name="connsiteY28" fmla="*/ 955500 h 1740760"/>
                  <a:gd name="connsiteX29" fmla="*/ 1602244 w 1740762"/>
                  <a:gd name="connsiteY29" fmla="*/ 955500 h 1740760"/>
                  <a:gd name="connsiteX30" fmla="*/ 1592412 w 1740762"/>
                  <a:gd name="connsiteY30" fmla="*/ 1019928 h 1740760"/>
                  <a:gd name="connsiteX31" fmla="*/ 1579385 w 1740762"/>
                  <a:gd name="connsiteY31" fmla="*/ 1071925 h 1740760"/>
                  <a:gd name="connsiteX32" fmla="*/ 1707082 w 1740762"/>
                  <a:gd name="connsiteY32" fmla="*/ 1124819 h 1740760"/>
                  <a:gd name="connsiteX33" fmla="*/ 1641935 w 1740762"/>
                  <a:gd name="connsiteY33" fmla="*/ 1282101 h 1740760"/>
                  <a:gd name="connsiteX34" fmla="*/ 1514336 w 1740762"/>
                  <a:gd name="connsiteY34" fmla="*/ 1229247 h 1740760"/>
                  <a:gd name="connsiteX35" fmla="*/ 1500059 w 1740762"/>
                  <a:gd name="connsiteY35" fmla="*/ 1255158 h 1740760"/>
                  <a:gd name="connsiteX36" fmla="*/ 1448892 w 1740762"/>
                  <a:gd name="connsiteY36" fmla="*/ 1328512 h 1740760"/>
                  <a:gd name="connsiteX37" fmla="*/ 1546022 w 1740762"/>
                  <a:gd name="connsiteY37" fmla="*/ 1425643 h 1740760"/>
                  <a:gd name="connsiteX38" fmla="*/ 1425645 w 1740762"/>
                  <a:gd name="connsiteY38" fmla="*/ 1546021 h 1740760"/>
                  <a:gd name="connsiteX39" fmla="*/ 1328549 w 1740762"/>
                  <a:gd name="connsiteY39" fmla="*/ 1448925 h 1740760"/>
                  <a:gd name="connsiteX40" fmla="*/ 1312981 w 1740762"/>
                  <a:gd name="connsiteY40" fmla="*/ 1462328 h 1740760"/>
                  <a:gd name="connsiteX41" fmla="*/ 1229762 w 1740762"/>
                  <a:gd name="connsiteY41" fmla="*/ 1515571 h 1740760"/>
                  <a:gd name="connsiteX42" fmla="*/ 1282102 w 1740762"/>
                  <a:gd name="connsiteY42" fmla="*/ 1641932 h 1740760"/>
                  <a:gd name="connsiteX43" fmla="*/ 1124821 w 1740762"/>
                  <a:gd name="connsiteY43" fmla="*/ 1707080 h 1740760"/>
                  <a:gd name="connsiteX44" fmla="*/ 1073151 w 1740762"/>
                  <a:gd name="connsiteY44" fmla="*/ 1582339 h 1740760"/>
                  <a:gd name="connsiteX45" fmla="*/ 1048108 w 1740762"/>
                  <a:gd name="connsiteY45" fmla="*/ 1589775 h 1740760"/>
                  <a:gd name="connsiteX46" fmla="*/ 958498 w 1740762"/>
                  <a:gd name="connsiteY46" fmla="*/ 1606649 h 1740760"/>
                  <a:gd name="connsiteX47" fmla="*/ 955501 w 1740762"/>
                  <a:gd name="connsiteY47" fmla="*/ 1606835 h 1740760"/>
                  <a:gd name="connsiteX48" fmla="*/ 955501 w 1740762"/>
                  <a:gd name="connsiteY48" fmla="*/ 1740760 h 1740760"/>
                  <a:gd name="connsiteX49" fmla="*/ 785261 w 1740762"/>
                  <a:gd name="connsiteY49" fmla="*/ 1740760 h 1740760"/>
                  <a:gd name="connsiteX50" fmla="*/ 785261 w 1740762"/>
                  <a:gd name="connsiteY50" fmla="*/ 1607939 h 1740760"/>
                  <a:gd name="connsiteX51" fmla="*/ 715891 w 1740762"/>
                  <a:gd name="connsiteY51" fmla="*/ 1597352 h 1740760"/>
                  <a:gd name="connsiteX52" fmla="*/ 666516 w 1740762"/>
                  <a:gd name="connsiteY52" fmla="*/ 1584982 h 1740760"/>
                  <a:gd name="connsiteX53" fmla="*/ 615942 w 1740762"/>
                  <a:gd name="connsiteY53" fmla="*/ 1707080 h 1740760"/>
                  <a:gd name="connsiteX54" fmla="*/ 458661 w 1740762"/>
                  <a:gd name="connsiteY54" fmla="*/ 1641932 h 1740760"/>
                  <a:gd name="connsiteX55" fmla="*/ 508928 w 1740762"/>
                  <a:gd name="connsiteY55" fmla="*/ 1520575 h 1740760"/>
                  <a:gd name="connsiteX56" fmla="*/ 480660 w 1740762"/>
                  <a:gd name="connsiteY56" fmla="*/ 1504999 h 1740760"/>
                  <a:gd name="connsiteX57" fmla="*/ 407307 w 1740762"/>
                  <a:gd name="connsiteY57" fmla="*/ 1453832 h 1740760"/>
                  <a:gd name="connsiteX58" fmla="*/ 315118 w 1740762"/>
                  <a:gd name="connsiteY58" fmla="*/ 1546021 h 1740760"/>
                  <a:gd name="connsiteX59" fmla="*/ 194740 w 1740762"/>
                  <a:gd name="connsiteY59" fmla="*/ 1425643 h 1740760"/>
                  <a:gd name="connsiteX60" fmla="*/ 286894 w 1740762"/>
                  <a:gd name="connsiteY60" fmla="*/ 1333489 h 1740760"/>
                  <a:gd name="connsiteX61" fmla="*/ 273491 w 1740762"/>
                  <a:gd name="connsiteY61" fmla="*/ 1317922 h 1740760"/>
                  <a:gd name="connsiteX62" fmla="*/ 218783 w 1740762"/>
                  <a:gd name="connsiteY62" fmla="*/ 1232414 h 1740760"/>
                  <a:gd name="connsiteX63" fmla="*/ 98828 w 1740762"/>
                  <a:gd name="connsiteY63" fmla="*/ 1282101 h 1740760"/>
                  <a:gd name="connsiteX64" fmla="*/ 33680 w 1740762"/>
                  <a:gd name="connsiteY64" fmla="*/ 1124819 h 1740760"/>
                  <a:gd name="connsiteX65" fmla="*/ 152714 w 1740762"/>
                  <a:gd name="connsiteY65" fmla="*/ 1075514 h 1740760"/>
                  <a:gd name="connsiteX66" fmla="*/ 146043 w 1740762"/>
                  <a:gd name="connsiteY66" fmla="*/ 1053048 h 1740760"/>
                  <a:gd name="connsiteX67" fmla="*/ 129170 w 1740762"/>
                  <a:gd name="connsiteY67" fmla="*/ 963438 h 1740760"/>
                  <a:gd name="connsiteX68" fmla="*/ 128677 w 1740762"/>
                  <a:gd name="connsiteY68" fmla="*/ 955500 h 1740760"/>
                  <a:gd name="connsiteX69" fmla="*/ 0 w 1740762"/>
                  <a:gd name="connsiteY69" fmla="*/ 955500 h 1740760"/>
                  <a:gd name="connsiteX70" fmla="*/ 0 w 1740762"/>
                  <a:gd name="connsiteY70" fmla="*/ 785260 h 1740760"/>
                  <a:gd name="connsiteX71" fmla="*/ 128814 w 1740762"/>
                  <a:gd name="connsiteY71" fmla="*/ 785260 h 1740760"/>
                  <a:gd name="connsiteX72" fmla="*/ 134981 w 1740762"/>
                  <a:gd name="connsiteY72" fmla="*/ 739025 h 1740760"/>
                  <a:gd name="connsiteX73" fmla="*/ 147040 w 1740762"/>
                  <a:gd name="connsiteY73" fmla="*/ 683819 h 1740760"/>
                  <a:gd name="connsiteX74" fmla="*/ 152622 w 1740762"/>
                  <a:gd name="connsiteY74" fmla="*/ 665208 h 1740760"/>
                  <a:gd name="connsiteX75" fmla="*/ 33680 w 1740762"/>
                  <a:gd name="connsiteY75" fmla="*/ 615940 h 1740760"/>
                  <a:gd name="connsiteX76" fmla="*/ 98828 w 1740762"/>
                  <a:gd name="connsiteY76" fmla="*/ 458659 h 1740760"/>
                  <a:gd name="connsiteX77" fmla="*/ 219054 w 1740762"/>
                  <a:gd name="connsiteY77" fmla="*/ 508459 h 1740760"/>
                  <a:gd name="connsiteX78" fmla="*/ 264199 w 1740762"/>
                  <a:gd name="connsiteY78" fmla="*/ 435381 h 1740760"/>
                  <a:gd name="connsiteX79" fmla="*/ 286732 w 1740762"/>
                  <a:gd name="connsiteY79" fmla="*/ 407109 h 1740760"/>
                  <a:gd name="connsiteX80" fmla="*/ 194740 w 1740762"/>
                  <a:gd name="connsiteY80" fmla="*/ 315117 h 1740760"/>
                  <a:gd name="connsiteX81" fmla="*/ 315118 w 1740762"/>
                  <a:gd name="connsiteY81" fmla="*/ 194739 h 1740760"/>
                  <a:gd name="connsiteX82" fmla="*/ 407197 w 1740762"/>
                  <a:gd name="connsiteY82" fmla="*/ 286817 h 1740760"/>
                  <a:gd name="connsiteX83" fmla="*/ 460791 w 1740762"/>
                  <a:gd name="connsiteY83" fmla="*/ 248268 h 1740760"/>
                  <a:gd name="connsiteX84" fmla="*/ 508858 w 1740762"/>
                  <a:gd name="connsiteY84" fmla="*/ 220014 h 1740760"/>
                  <a:gd name="connsiteX85" fmla="*/ 458661 w 1740762"/>
                  <a:gd name="connsiteY85" fmla="*/ 98828 h 1740760"/>
                  <a:gd name="connsiteX86" fmla="*/ 615942 w 1740762"/>
                  <a:gd name="connsiteY86" fmla="*/ 33679 h 1740760"/>
                  <a:gd name="connsiteX87" fmla="*/ 666597 w 1740762"/>
                  <a:gd name="connsiteY87" fmla="*/ 155970 h 1740760"/>
                  <a:gd name="connsiteX88" fmla="*/ 715891 w 1740762"/>
                  <a:gd name="connsiteY88" fmla="*/ 143408 h 1740760"/>
                  <a:gd name="connsiteX89" fmla="*/ 785261 w 1740762"/>
                  <a:gd name="connsiteY89" fmla="*/ 132820 h 174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40762" h="1740760">
                    <a:moveTo>
                      <a:pt x="870381" y="422211"/>
                    </a:moveTo>
                    <a:cubicBezTo>
                      <a:pt x="622864" y="422211"/>
                      <a:pt x="422212" y="622863"/>
                      <a:pt x="422212" y="870380"/>
                    </a:cubicBezTo>
                    <a:cubicBezTo>
                      <a:pt x="422212" y="1117897"/>
                      <a:pt x="622864" y="1318549"/>
                      <a:pt x="870381" y="1318549"/>
                    </a:cubicBezTo>
                    <a:cubicBezTo>
                      <a:pt x="1117898" y="1318549"/>
                      <a:pt x="1318550" y="1117897"/>
                      <a:pt x="1318550" y="870380"/>
                    </a:cubicBezTo>
                    <a:cubicBezTo>
                      <a:pt x="1318550" y="622863"/>
                      <a:pt x="1117898" y="422211"/>
                      <a:pt x="870381" y="422211"/>
                    </a:cubicBezTo>
                    <a:close/>
                    <a:moveTo>
                      <a:pt x="785261" y="0"/>
                    </a:moveTo>
                    <a:lnTo>
                      <a:pt x="955501" y="0"/>
                    </a:lnTo>
                    <a:lnTo>
                      <a:pt x="955501" y="134329"/>
                    </a:lnTo>
                    <a:lnTo>
                      <a:pt x="1014988" y="143408"/>
                    </a:lnTo>
                    <a:lnTo>
                      <a:pt x="1073317" y="158020"/>
                    </a:lnTo>
                    <a:lnTo>
                      <a:pt x="1124821" y="33680"/>
                    </a:lnTo>
                    <a:lnTo>
                      <a:pt x="1282102" y="98828"/>
                    </a:lnTo>
                    <a:lnTo>
                      <a:pt x="1229998" y="224619"/>
                    </a:lnTo>
                    <a:lnTo>
                      <a:pt x="1250218" y="235760"/>
                    </a:lnTo>
                    <a:cubicBezTo>
                      <a:pt x="1276992" y="252029"/>
                      <a:pt x="1302655" y="269943"/>
                      <a:pt x="1327066" y="289364"/>
                    </a:cubicBezTo>
                    <a:lnTo>
                      <a:pt x="1329143" y="291241"/>
                    </a:lnTo>
                    <a:lnTo>
                      <a:pt x="1425645" y="194739"/>
                    </a:lnTo>
                    <a:lnTo>
                      <a:pt x="1546022" y="315117"/>
                    </a:lnTo>
                    <a:lnTo>
                      <a:pt x="1448558" y="412582"/>
                    </a:lnTo>
                    <a:lnTo>
                      <a:pt x="1457388" y="422838"/>
                    </a:lnTo>
                    <a:lnTo>
                      <a:pt x="1514167" y="511583"/>
                    </a:lnTo>
                    <a:lnTo>
                      <a:pt x="1641935" y="458659"/>
                    </a:lnTo>
                    <a:lnTo>
                      <a:pt x="1707082" y="615941"/>
                    </a:lnTo>
                    <a:lnTo>
                      <a:pt x="1579247" y="668892"/>
                    </a:lnTo>
                    <a:lnTo>
                      <a:pt x="1584835" y="687711"/>
                    </a:lnTo>
                    <a:cubicBezTo>
                      <a:pt x="1592232" y="716929"/>
                      <a:pt x="1597895" y="746838"/>
                      <a:pt x="1601709" y="777321"/>
                    </a:cubicBezTo>
                    <a:lnTo>
                      <a:pt x="1602202" y="785260"/>
                    </a:lnTo>
                    <a:lnTo>
                      <a:pt x="1740762" y="785260"/>
                    </a:lnTo>
                    <a:lnTo>
                      <a:pt x="1740762" y="955500"/>
                    </a:lnTo>
                    <a:lnTo>
                      <a:pt x="1602244" y="955500"/>
                    </a:lnTo>
                    <a:lnTo>
                      <a:pt x="1592412" y="1019928"/>
                    </a:lnTo>
                    <a:lnTo>
                      <a:pt x="1579385" y="1071925"/>
                    </a:lnTo>
                    <a:lnTo>
                      <a:pt x="1707082" y="1124819"/>
                    </a:lnTo>
                    <a:lnTo>
                      <a:pt x="1641935" y="1282101"/>
                    </a:lnTo>
                    <a:lnTo>
                      <a:pt x="1514336" y="1229247"/>
                    </a:lnTo>
                    <a:lnTo>
                      <a:pt x="1500059" y="1255158"/>
                    </a:lnTo>
                    <a:lnTo>
                      <a:pt x="1448892" y="1328512"/>
                    </a:lnTo>
                    <a:lnTo>
                      <a:pt x="1546022" y="1425643"/>
                    </a:lnTo>
                    <a:lnTo>
                      <a:pt x="1425645" y="1546021"/>
                    </a:lnTo>
                    <a:lnTo>
                      <a:pt x="1328549" y="1448925"/>
                    </a:lnTo>
                    <a:lnTo>
                      <a:pt x="1312981" y="1462328"/>
                    </a:lnTo>
                    <a:lnTo>
                      <a:pt x="1229762" y="1515571"/>
                    </a:lnTo>
                    <a:lnTo>
                      <a:pt x="1282102" y="1641932"/>
                    </a:lnTo>
                    <a:lnTo>
                      <a:pt x="1124821" y="1707080"/>
                    </a:lnTo>
                    <a:lnTo>
                      <a:pt x="1073151" y="1582339"/>
                    </a:lnTo>
                    <a:lnTo>
                      <a:pt x="1048108" y="1589775"/>
                    </a:lnTo>
                    <a:cubicBezTo>
                      <a:pt x="1018890" y="1597172"/>
                      <a:pt x="988981" y="1602835"/>
                      <a:pt x="958498" y="1606649"/>
                    </a:cubicBezTo>
                    <a:lnTo>
                      <a:pt x="955501" y="1606835"/>
                    </a:lnTo>
                    <a:lnTo>
                      <a:pt x="955501" y="1740760"/>
                    </a:lnTo>
                    <a:lnTo>
                      <a:pt x="785261" y="1740760"/>
                    </a:lnTo>
                    <a:lnTo>
                      <a:pt x="785261" y="1607939"/>
                    </a:lnTo>
                    <a:lnTo>
                      <a:pt x="715891" y="1597352"/>
                    </a:lnTo>
                    <a:lnTo>
                      <a:pt x="666516" y="1584982"/>
                    </a:lnTo>
                    <a:lnTo>
                      <a:pt x="615942" y="1707080"/>
                    </a:lnTo>
                    <a:lnTo>
                      <a:pt x="458661" y="1641932"/>
                    </a:lnTo>
                    <a:lnTo>
                      <a:pt x="508928" y="1520575"/>
                    </a:lnTo>
                    <a:lnTo>
                      <a:pt x="480660" y="1504999"/>
                    </a:lnTo>
                    <a:lnTo>
                      <a:pt x="407307" y="1453832"/>
                    </a:lnTo>
                    <a:lnTo>
                      <a:pt x="315118" y="1546021"/>
                    </a:lnTo>
                    <a:lnTo>
                      <a:pt x="194740" y="1425643"/>
                    </a:lnTo>
                    <a:lnTo>
                      <a:pt x="286894" y="1333489"/>
                    </a:lnTo>
                    <a:lnTo>
                      <a:pt x="273491" y="1317922"/>
                    </a:lnTo>
                    <a:lnTo>
                      <a:pt x="218783" y="1232414"/>
                    </a:lnTo>
                    <a:lnTo>
                      <a:pt x="98828" y="1282101"/>
                    </a:lnTo>
                    <a:lnTo>
                      <a:pt x="33680" y="1124819"/>
                    </a:lnTo>
                    <a:lnTo>
                      <a:pt x="152714" y="1075514"/>
                    </a:lnTo>
                    <a:lnTo>
                      <a:pt x="146043" y="1053048"/>
                    </a:lnTo>
                    <a:cubicBezTo>
                      <a:pt x="138647" y="1023830"/>
                      <a:pt x="132984" y="993922"/>
                      <a:pt x="129170" y="963438"/>
                    </a:cubicBezTo>
                    <a:lnTo>
                      <a:pt x="128677" y="955500"/>
                    </a:lnTo>
                    <a:lnTo>
                      <a:pt x="0" y="955500"/>
                    </a:lnTo>
                    <a:lnTo>
                      <a:pt x="0" y="785260"/>
                    </a:lnTo>
                    <a:lnTo>
                      <a:pt x="128814" y="785260"/>
                    </a:lnTo>
                    <a:lnTo>
                      <a:pt x="134981" y="739025"/>
                    </a:lnTo>
                    <a:cubicBezTo>
                      <a:pt x="138313" y="720372"/>
                      <a:pt x="142341" y="701961"/>
                      <a:pt x="147040" y="683819"/>
                    </a:cubicBezTo>
                    <a:lnTo>
                      <a:pt x="152622" y="665208"/>
                    </a:lnTo>
                    <a:lnTo>
                      <a:pt x="33680" y="615940"/>
                    </a:lnTo>
                    <a:lnTo>
                      <a:pt x="98828" y="458659"/>
                    </a:lnTo>
                    <a:lnTo>
                      <a:pt x="219054" y="508459"/>
                    </a:lnTo>
                    <a:lnTo>
                      <a:pt x="264199" y="435381"/>
                    </a:lnTo>
                    <a:lnTo>
                      <a:pt x="286732" y="407109"/>
                    </a:lnTo>
                    <a:lnTo>
                      <a:pt x="194740" y="315117"/>
                    </a:lnTo>
                    <a:lnTo>
                      <a:pt x="315118" y="194739"/>
                    </a:lnTo>
                    <a:lnTo>
                      <a:pt x="407197" y="286817"/>
                    </a:lnTo>
                    <a:lnTo>
                      <a:pt x="460791" y="248268"/>
                    </a:lnTo>
                    <a:lnTo>
                      <a:pt x="508858" y="220014"/>
                    </a:lnTo>
                    <a:lnTo>
                      <a:pt x="458661" y="98828"/>
                    </a:lnTo>
                    <a:lnTo>
                      <a:pt x="615942" y="33679"/>
                    </a:lnTo>
                    <a:lnTo>
                      <a:pt x="666597" y="155970"/>
                    </a:lnTo>
                    <a:lnTo>
                      <a:pt x="715891" y="143408"/>
                    </a:lnTo>
                    <a:lnTo>
                      <a:pt x="785261" y="13282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86" name="任意多边形 85"/>
              <p:cNvSpPr/>
              <p:nvPr/>
            </p:nvSpPr>
            <p:spPr>
              <a:xfrm>
                <a:off x="6189737" y="815742"/>
                <a:ext cx="1569763" cy="1569761"/>
              </a:xfrm>
              <a:custGeom>
                <a:avLst/>
                <a:gdLst>
                  <a:gd name="connsiteX0" fmla="*/ 870381 w 1740762"/>
                  <a:gd name="connsiteY0" fmla="*/ 422211 h 1740760"/>
                  <a:gd name="connsiteX1" fmla="*/ 422212 w 1740762"/>
                  <a:gd name="connsiteY1" fmla="*/ 870380 h 1740760"/>
                  <a:gd name="connsiteX2" fmla="*/ 870381 w 1740762"/>
                  <a:gd name="connsiteY2" fmla="*/ 1318549 h 1740760"/>
                  <a:gd name="connsiteX3" fmla="*/ 1318550 w 1740762"/>
                  <a:gd name="connsiteY3" fmla="*/ 870380 h 1740760"/>
                  <a:gd name="connsiteX4" fmla="*/ 870381 w 1740762"/>
                  <a:gd name="connsiteY4" fmla="*/ 422211 h 1740760"/>
                  <a:gd name="connsiteX5" fmla="*/ 785261 w 1740762"/>
                  <a:gd name="connsiteY5" fmla="*/ 0 h 1740760"/>
                  <a:gd name="connsiteX6" fmla="*/ 955501 w 1740762"/>
                  <a:gd name="connsiteY6" fmla="*/ 0 h 1740760"/>
                  <a:gd name="connsiteX7" fmla="*/ 955501 w 1740762"/>
                  <a:gd name="connsiteY7" fmla="*/ 134329 h 1740760"/>
                  <a:gd name="connsiteX8" fmla="*/ 1014988 w 1740762"/>
                  <a:gd name="connsiteY8" fmla="*/ 143408 h 1740760"/>
                  <a:gd name="connsiteX9" fmla="*/ 1073317 w 1740762"/>
                  <a:gd name="connsiteY9" fmla="*/ 158020 h 1740760"/>
                  <a:gd name="connsiteX10" fmla="*/ 1124821 w 1740762"/>
                  <a:gd name="connsiteY10" fmla="*/ 33680 h 1740760"/>
                  <a:gd name="connsiteX11" fmla="*/ 1282102 w 1740762"/>
                  <a:gd name="connsiteY11" fmla="*/ 98828 h 1740760"/>
                  <a:gd name="connsiteX12" fmla="*/ 1229998 w 1740762"/>
                  <a:gd name="connsiteY12" fmla="*/ 224619 h 1740760"/>
                  <a:gd name="connsiteX13" fmla="*/ 1250218 w 1740762"/>
                  <a:gd name="connsiteY13" fmla="*/ 235760 h 1740760"/>
                  <a:gd name="connsiteX14" fmla="*/ 1327066 w 1740762"/>
                  <a:gd name="connsiteY14" fmla="*/ 289364 h 1740760"/>
                  <a:gd name="connsiteX15" fmla="*/ 1329143 w 1740762"/>
                  <a:gd name="connsiteY15" fmla="*/ 291241 h 1740760"/>
                  <a:gd name="connsiteX16" fmla="*/ 1425645 w 1740762"/>
                  <a:gd name="connsiteY16" fmla="*/ 194739 h 1740760"/>
                  <a:gd name="connsiteX17" fmla="*/ 1546022 w 1740762"/>
                  <a:gd name="connsiteY17" fmla="*/ 315117 h 1740760"/>
                  <a:gd name="connsiteX18" fmla="*/ 1448558 w 1740762"/>
                  <a:gd name="connsiteY18" fmla="*/ 412582 h 1740760"/>
                  <a:gd name="connsiteX19" fmla="*/ 1457388 w 1740762"/>
                  <a:gd name="connsiteY19" fmla="*/ 422838 h 1740760"/>
                  <a:gd name="connsiteX20" fmla="*/ 1514167 w 1740762"/>
                  <a:gd name="connsiteY20" fmla="*/ 511583 h 1740760"/>
                  <a:gd name="connsiteX21" fmla="*/ 1641935 w 1740762"/>
                  <a:gd name="connsiteY21" fmla="*/ 458659 h 1740760"/>
                  <a:gd name="connsiteX22" fmla="*/ 1707082 w 1740762"/>
                  <a:gd name="connsiteY22" fmla="*/ 615941 h 1740760"/>
                  <a:gd name="connsiteX23" fmla="*/ 1579247 w 1740762"/>
                  <a:gd name="connsiteY23" fmla="*/ 668892 h 1740760"/>
                  <a:gd name="connsiteX24" fmla="*/ 1584835 w 1740762"/>
                  <a:gd name="connsiteY24" fmla="*/ 687711 h 1740760"/>
                  <a:gd name="connsiteX25" fmla="*/ 1601709 w 1740762"/>
                  <a:gd name="connsiteY25" fmla="*/ 777321 h 1740760"/>
                  <a:gd name="connsiteX26" fmla="*/ 1602202 w 1740762"/>
                  <a:gd name="connsiteY26" fmla="*/ 785260 h 1740760"/>
                  <a:gd name="connsiteX27" fmla="*/ 1740762 w 1740762"/>
                  <a:gd name="connsiteY27" fmla="*/ 785260 h 1740760"/>
                  <a:gd name="connsiteX28" fmla="*/ 1740762 w 1740762"/>
                  <a:gd name="connsiteY28" fmla="*/ 955500 h 1740760"/>
                  <a:gd name="connsiteX29" fmla="*/ 1602244 w 1740762"/>
                  <a:gd name="connsiteY29" fmla="*/ 955500 h 1740760"/>
                  <a:gd name="connsiteX30" fmla="*/ 1592412 w 1740762"/>
                  <a:gd name="connsiteY30" fmla="*/ 1019928 h 1740760"/>
                  <a:gd name="connsiteX31" fmla="*/ 1579385 w 1740762"/>
                  <a:gd name="connsiteY31" fmla="*/ 1071925 h 1740760"/>
                  <a:gd name="connsiteX32" fmla="*/ 1707082 w 1740762"/>
                  <a:gd name="connsiteY32" fmla="*/ 1124819 h 1740760"/>
                  <a:gd name="connsiteX33" fmla="*/ 1641935 w 1740762"/>
                  <a:gd name="connsiteY33" fmla="*/ 1282101 h 1740760"/>
                  <a:gd name="connsiteX34" fmla="*/ 1514336 w 1740762"/>
                  <a:gd name="connsiteY34" fmla="*/ 1229247 h 1740760"/>
                  <a:gd name="connsiteX35" fmla="*/ 1500059 w 1740762"/>
                  <a:gd name="connsiteY35" fmla="*/ 1255158 h 1740760"/>
                  <a:gd name="connsiteX36" fmla="*/ 1448892 w 1740762"/>
                  <a:gd name="connsiteY36" fmla="*/ 1328512 h 1740760"/>
                  <a:gd name="connsiteX37" fmla="*/ 1546022 w 1740762"/>
                  <a:gd name="connsiteY37" fmla="*/ 1425643 h 1740760"/>
                  <a:gd name="connsiteX38" fmla="*/ 1425645 w 1740762"/>
                  <a:gd name="connsiteY38" fmla="*/ 1546021 h 1740760"/>
                  <a:gd name="connsiteX39" fmla="*/ 1328549 w 1740762"/>
                  <a:gd name="connsiteY39" fmla="*/ 1448925 h 1740760"/>
                  <a:gd name="connsiteX40" fmla="*/ 1312981 w 1740762"/>
                  <a:gd name="connsiteY40" fmla="*/ 1462328 h 1740760"/>
                  <a:gd name="connsiteX41" fmla="*/ 1229762 w 1740762"/>
                  <a:gd name="connsiteY41" fmla="*/ 1515571 h 1740760"/>
                  <a:gd name="connsiteX42" fmla="*/ 1282102 w 1740762"/>
                  <a:gd name="connsiteY42" fmla="*/ 1641932 h 1740760"/>
                  <a:gd name="connsiteX43" fmla="*/ 1124821 w 1740762"/>
                  <a:gd name="connsiteY43" fmla="*/ 1707080 h 1740760"/>
                  <a:gd name="connsiteX44" fmla="*/ 1073151 w 1740762"/>
                  <a:gd name="connsiteY44" fmla="*/ 1582339 h 1740760"/>
                  <a:gd name="connsiteX45" fmla="*/ 1048108 w 1740762"/>
                  <a:gd name="connsiteY45" fmla="*/ 1589775 h 1740760"/>
                  <a:gd name="connsiteX46" fmla="*/ 958498 w 1740762"/>
                  <a:gd name="connsiteY46" fmla="*/ 1606649 h 1740760"/>
                  <a:gd name="connsiteX47" fmla="*/ 955501 w 1740762"/>
                  <a:gd name="connsiteY47" fmla="*/ 1606835 h 1740760"/>
                  <a:gd name="connsiteX48" fmla="*/ 955501 w 1740762"/>
                  <a:gd name="connsiteY48" fmla="*/ 1740760 h 1740760"/>
                  <a:gd name="connsiteX49" fmla="*/ 785261 w 1740762"/>
                  <a:gd name="connsiteY49" fmla="*/ 1740760 h 1740760"/>
                  <a:gd name="connsiteX50" fmla="*/ 785261 w 1740762"/>
                  <a:gd name="connsiteY50" fmla="*/ 1607939 h 1740760"/>
                  <a:gd name="connsiteX51" fmla="*/ 715891 w 1740762"/>
                  <a:gd name="connsiteY51" fmla="*/ 1597352 h 1740760"/>
                  <a:gd name="connsiteX52" fmla="*/ 666516 w 1740762"/>
                  <a:gd name="connsiteY52" fmla="*/ 1584982 h 1740760"/>
                  <a:gd name="connsiteX53" fmla="*/ 615942 w 1740762"/>
                  <a:gd name="connsiteY53" fmla="*/ 1707080 h 1740760"/>
                  <a:gd name="connsiteX54" fmla="*/ 458661 w 1740762"/>
                  <a:gd name="connsiteY54" fmla="*/ 1641932 h 1740760"/>
                  <a:gd name="connsiteX55" fmla="*/ 508928 w 1740762"/>
                  <a:gd name="connsiteY55" fmla="*/ 1520575 h 1740760"/>
                  <a:gd name="connsiteX56" fmla="*/ 480660 w 1740762"/>
                  <a:gd name="connsiteY56" fmla="*/ 1504999 h 1740760"/>
                  <a:gd name="connsiteX57" fmla="*/ 407307 w 1740762"/>
                  <a:gd name="connsiteY57" fmla="*/ 1453832 h 1740760"/>
                  <a:gd name="connsiteX58" fmla="*/ 315118 w 1740762"/>
                  <a:gd name="connsiteY58" fmla="*/ 1546021 h 1740760"/>
                  <a:gd name="connsiteX59" fmla="*/ 194740 w 1740762"/>
                  <a:gd name="connsiteY59" fmla="*/ 1425643 h 1740760"/>
                  <a:gd name="connsiteX60" fmla="*/ 286894 w 1740762"/>
                  <a:gd name="connsiteY60" fmla="*/ 1333489 h 1740760"/>
                  <a:gd name="connsiteX61" fmla="*/ 273491 w 1740762"/>
                  <a:gd name="connsiteY61" fmla="*/ 1317922 h 1740760"/>
                  <a:gd name="connsiteX62" fmla="*/ 218783 w 1740762"/>
                  <a:gd name="connsiteY62" fmla="*/ 1232414 h 1740760"/>
                  <a:gd name="connsiteX63" fmla="*/ 98828 w 1740762"/>
                  <a:gd name="connsiteY63" fmla="*/ 1282101 h 1740760"/>
                  <a:gd name="connsiteX64" fmla="*/ 33680 w 1740762"/>
                  <a:gd name="connsiteY64" fmla="*/ 1124819 h 1740760"/>
                  <a:gd name="connsiteX65" fmla="*/ 152714 w 1740762"/>
                  <a:gd name="connsiteY65" fmla="*/ 1075514 h 1740760"/>
                  <a:gd name="connsiteX66" fmla="*/ 146043 w 1740762"/>
                  <a:gd name="connsiteY66" fmla="*/ 1053048 h 1740760"/>
                  <a:gd name="connsiteX67" fmla="*/ 129170 w 1740762"/>
                  <a:gd name="connsiteY67" fmla="*/ 963438 h 1740760"/>
                  <a:gd name="connsiteX68" fmla="*/ 128677 w 1740762"/>
                  <a:gd name="connsiteY68" fmla="*/ 955500 h 1740760"/>
                  <a:gd name="connsiteX69" fmla="*/ 0 w 1740762"/>
                  <a:gd name="connsiteY69" fmla="*/ 955500 h 1740760"/>
                  <a:gd name="connsiteX70" fmla="*/ 0 w 1740762"/>
                  <a:gd name="connsiteY70" fmla="*/ 785260 h 1740760"/>
                  <a:gd name="connsiteX71" fmla="*/ 128814 w 1740762"/>
                  <a:gd name="connsiteY71" fmla="*/ 785260 h 1740760"/>
                  <a:gd name="connsiteX72" fmla="*/ 134981 w 1740762"/>
                  <a:gd name="connsiteY72" fmla="*/ 739025 h 1740760"/>
                  <a:gd name="connsiteX73" fmla="*/ 147040 w 1740762"/>
                  <a:gd name="connsiteY73" fmla="*/ 683819 h 1740760"/>
                  <a:gd name="connsiteX74" fmla="*/ 152622 w 1740762"/>
                  <a:gd name="connsiteY74" fmla="*/ 665208 h 1740760"/>
                  <a:gd name="connsiteX75" fmla="*/ 33680 w 1740762"/>
                  <a:gd name="connsiteY75" fmla="*/ 615940 h 1740760"/>
                  <a:gd name="connsiteX76" fmla="*/ 98828 w 1740762"/>
                  <a:gd name="connsiteY76" fmla="*/ 458659 h 1740760"/>
                  <a:gd name="connsiteX77" fmla="*/ 219054 w 1740762"/>
                  <a:gd name="connsiteY77" fmla="*/ 508459 h 1740760"/>
                  <a:gd name="connsiteX78" fmla="*/ 264199 w 1740762"/>
                  <a:gd name="connsiteY78" fmla="*/ 435381 h 1740760"/>
                  <a:gd name="connsiteX79" fmla="*/ 286732 w 1740762"/>
                  <a:gd name="connsiteY79" fmla="*/ 407109 h 1740760"/>
                  <a:gd name="connsiteX80" fmla="*/ 194740 w 1740762"/>
                  <a:gd name="connsiteY80" fmla="*/ 315117 h 1740760"/>
                  <a:gd name="connsiteX81" fmla="*/ 315118 w 1740762"/>
                  <a:gd name="connsiteY81" fmla="*/ 194739 h 1740760"/>
                  <a:gd name="connsiteX82" fmla="*/ 407197 w 1740762"/>
                  <a:gd name="connsiteY82" fmla="*/ 286817 h 1740760"/>
                  <a:gd name="connsiteX83" fmla="*/ 460791 w 1740762"/>
                  <a:gd name="connsiteY83" fmla="*/ 248268 h 1740760"/>
                  <a:gd name="connsiteX84" fmla="*/ 508858 w 1740762"/>
                  <a:gd name="connsiteY84" fmla="*/ 220014 h 1740760"/>
                  <a:gd name="connsiteX85" fmla="*/ 458661 w 1740762"/>
                  <a:gd name="connsiteY85" fmla="*/ 98828 h 1740760"/>
                  <a:gd name="connsiteX86" fmla="*/ 615942 w 1740762"/>
                  <a:gd name="connsiteY86" fmla="*/ 33679 h 1740760"/>
                  <a:gd name="connsiteX87" fmla="*/ 666597 w 1740762"/>
                  <a:gd name="connsiteY87" fmla="*/ 155970 h 1740760"/>
                  <a:gd name="connsiteX88" fmla="*/ 715891 w 1740762"/>
                  <a:gd name="connsiteY88" fmla="*/ 143408 h 1740760"/>
                  <a:gd name="connsiteX89" fmla="*/ 785261 w 1740762"/>
                  <a:gd name="connsiteY89" fmla="*/ 132820 h 174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40762" h="1740760">
                    <a:moveTo>
                      <a:pt x="870381" y="422211"/>
                    </a:moveTo>
                    <a:cubicBezTo>
                      <a:pt x="622864" y="422211"/>
                      <a:pt x="422212" y="622863"/>
                      <a:pt x="422212" y="870380"/>
                    </a:cubicBezTo>
                    <a:cubicBezTo>
                      <a:pt x="422212" y="1117897"/>
                      <a:pt x="622864" y="1318549"/>
                      <a:pt x="870381" y="1318549"/>
                    </a:cubicBezTo>
                    <a:cubicBezTo>
                      <a:pt x="1117898" y="1318549"/>
                      <a:pt x="1318550" y="1117897"/>
                      <a:pt x="1318550" y="870380"/>
                    </a:cubicBezTo>
                    <a:cubicBezTo>
                      <a:pt x="1318550" y="622863"/>
                      <a:pt x="1117898" y="422211"/>
                      <a:pt x="870381" y="422211"/>
                    </a:cubicBezTo>
                    <a:close/>
                    <a:moveTo>
                      <a:pt x="785261" y="0"/>
                    </a:moveTo>
                    <a:lnTo>
                      <a:pt x="955501" y="0"/>
                    </a:lnTo>
                    <a:lnTo>
                      <a:pt x="955501" y="134329"/>
                    </a:lnTo>
                    <a:lnTo>
                      <a:pt x="1014988" y="143408"/>
                    </a:lnTo>
                    <a:lnTo>
                      <a:pt x="1073317" y="158020"/>
                    </a:lnTo>
                    <a:lnTo>
                      <a:pt x="1124821" y="33680"/>
                    </a:lnTo>
                    <a:lnTo>
                      <a:pt x="1282102" y="98828"/>
                    </a:lnTo>
                    <a:lnTo>
                      <a:pt x="1229998" y="224619"/>
                    </a:lnTo>
                    <a:lnTo>
                      <a:pt x="1250218" y="235760"/>
                    </a:lnTo>
                    <a:cubicBezTo>
                      <a:pt x="1276992" y="252029"/>
                      <a:pt x="1302655" y="269943"/>
                      <a:pt x="1327066" y="289364"/>
                    </a:cubicBezTo>
                    <a:lnTo>
                      <a:pt x="1329143" y="291241"/>
                    </a:lnTo>
                    <a:lnTo>
                      <a:pt x="1425645" y="194739"/>
                    </a:lnTo>
                    <a:lnTo>
                      <a:pt x="1546022" y="315117"/>
                    </a:lnTo>
                    <a:lnTo>
                      <a:pt x="1448558" y="412582"/>
                    </a:lnTo>
                    <a:lnTo>
                      <a:pt x="1457388" y="422838"/>
                    </a:lnTo>
                    <a:lnTo>
                      <a:pt x="1514167" y="511583"/>
                    </a:lnTo>
                    <a:lnTo>
                      <a:pt x="1641935" y="458659"/>
                    </a:lnTo>
                    <a:lnTo>
                      <a:pt x="1707082" y="615941"/>
                    </a:lnTo>
                    <a:lnTo>
                      <a:pt x="1579247" y="668892"/>
                    </a:lnTo>
                    <a:lnTo>
                      <a:pt x="1584835" y="687711"/>
                    </a:lnTo>
                    <a:cubicBezTo>
                      <a:pt x="1592232" y="716929"/>
                      <a:pt x="1597895" y="746838"/>
                      <a:pt x="1601709" y="777321"/>
                    </a:cubicBezTo>
                    <a:lnTo>
                      <a:pt x="1602202" y="785260"/>
                    </a:lnTo>
                    <a:lnTo>
                      <a:pt x="1740762" y="785260"/>
                    </a:lnTo>
                    <a:lnTo>
                      <a:pt x="1740762" y="955500"/>
                    </a:lnTo>
                    <a:lnTo>
                      <a:pt x="1602244" y="955500"/>
                    </a:lnTo>
                    <a:lnTo>
                      <a:pt x="1592412" y="1019928"/>
                    </a:lnTo>
                    <a:lnTo>
                      <a:pt x="1579385" y="1071925"/>
                    </a:lnTo>
                    <a:lnTo>
                      <a:pt x="1707082" y="1124819"/>
                    </a:lnTo>
                    <a:lnTo>
                      <a:pt x="1641935" y="1282101"/>
                    </a:lnTo>
                    <a:lnTo>
                      <a:pt x="1514336" y="1229247"/>
                    </a:lnTo>
                    <a:lnTo>
                      <a:pt x="1500059" y="1255158"/>
                    </a:lnTo>
                    <a:lnTo>
                      <a:pt x="1448892" y="1328512"/>
                    </a:lnTo>
                    <a:lnTo>
                      <a:pt x="1546022" y="1425643"/>
                    </a:lnTo>
                    <a:lnTo>
                      <a:pt x="1425645" y="1546021"/>
                    </a:lnTo>
                    <a:lnTo>
                      <a:pt x="1328549" y="1448925"/>
                    </a:lnTo>
                    <a:lnTo>
                      <a:pt x="1312981" y="1462328"/>
                    </a:lnTo>
                    <a:lnTo>
                      <a:pt x="1229762" y="1515571"/>
                    </a:lnTo>
                    <a:lnTo>
                      <a:pt x="1282102" y="1641932"/>
                    </a:lnTo>
                    <a:lnTo>
                      <a:pt x="1124821" y="1707080"/>
                    </a:lnTo>
                    <a:lnTo>
                      <a:pt x="1073151" y="1582339"/>
                    </a:lnTo>
                    <a:lnTo>
                      <a:pt x="1048108" y="1589775"/>
                    </a:lnTo>
                    <a:cubicBezTo>
                      <a:pt x="1018890" y="1597172"/>
                      <a:pt x="988981" y="1602835"/>
                      <a:pt x="958498" y="1606649"/>
                    </a:cubicBezTo>
                    <a:lnTo>
                      <a:pt x="955501" y="1606835"/>
                    </a:lnTo>
                    <a:lnTo>
                      <a:pt x="955501" y="1740760"/>
                    </a:lnTo>
                    <a:lnTo>
                      <a:pt x="785261" y="1740760"/>
                    </a:lnTo>
                    <a:lnTo>
                      <a:pt x="785261" y="1607939"/>
                    </a:lnTo>
                    <a:lnTo>
                      <a:pt x="715891" y="1597352"/>
                    </a:lnTo>
                    <a:lnTo>
                      <a:pt x="666516" y="1584982"/>
                    </a:lnTo>
                    <a:lnTo>
                      <a:pt x="615942" y="1707080"/>
                    </a:lnTo>
                    <a:lnTo>
                      <a:pt x="458661" y="1641932"/>
                    </a:lnTo>
                    <a:lnTo>
                      <a:pt x="508928" y="1520575"/>
                    </a:lnTo>
                    <a:lnTo>
                      <a:pt x="480660" y="1504999"/>
                    </a:lnTo>
                    <a:lnTo>
                      <a:pt x="407307" y="1453832"/>
                    </a:lnTo>
                    <a:lnTo>
                      <a:pt x="315118" y="1546021"/>
                    </a:lnTo>
                    <a:lnTo>
                      <a:pt x="194740" y="1425643"/>
                    </a:lnTo>
                    <a:lnTo>
                      <a:pt x="286894" y="1333489"/>
                    </a:lnTo>
                    <a:lnTo>
                      <a:pt x="273491" y="1317922"/>
                    </a:lnTo>
                    <a:lnTo>
                      <a:pt x="218783" y="1232414"/>
                    </a:lnTo>
                    <a:lnTo>
                      <a:pt x="98828" y="1282101"/>
                    </a:lnTo>
                    <a:lnTo>
                      <a:pt x="33680" y="1124819"/>
                    </a:lnTo>
                    <a:lnTo>
                      <a:pt x="152714" y="1075514"/>
                    </a:lnTo>
                    <a:lnTo>
                      <a:pt x="146043" y="1053048"/>
                    </a:lnTo>
                    <a:cubicBezTo>
                      <a:pt x="138647" y="1023830"/>
                      <a:pt x="132984" y="993922"/>
                      <a:pt x="129170" y="963438"/>
                    </a:cubicBezTo>
                    <a:lnTo>
                      <a:pt x="128677" y="955500"/>
                    </a:lnTo>
                    <a:lnTo>
                      <a:pt x="0" y="955500"/>
                    </a:lnTo>
                    <a:lnTo>
                      <a:pt x="0" y="785260"/>
                    </a:lnTo>
                    <a:lnTo>
                      <a:pt x="128814" y="785260"/>
                    </a:lnTo>
                    <a:lnTo>
                      <a:pt x="134981" y="739025"/>
                    </a:lnTo>
                    <a:cubicBezTo>
                      <a:pt x="138313" y="720372"/>
                      <a:pt x="142341" y="701961"/>
                      <a:pt x="147040" y="683819"/>
                    </a:cubicBezTo>
                    <a:lnTo>
                      <a:pt x="152622" y="665208"/>
                    </a:lnTo>
                    <a:lnTo>
                      <a:pt x="33680" y="615940"/>
                    </a:lnTo>
                    <a:lnTo>
                      <a:pt x="98828" y="458659"/>
                    </a:lnTo>
                    <a:lnTo>
                      <a:pt x="219054" y="508459"/>
                    </a:lnTo>
                    <a:lnTo>
                      <a:pt x="264199" y="435381"/>
                    </a:lnTo>
                    <a:lnTo>
                      <a:pt x="286732" y="407109"/>
                    </a:lnTo>
                    <a:lnTo>
                      <a:pt x="194740" y="315117"/>
                    </a:lnTo>
                    <a:lnTo>
                      <a:pt x="315118" y="194739"/>
                    </a:lnTo>
                    <a:lnTo>
                      <a:pt x="407197" y="286817"/>
                    </a:lnTo>
                    <a:lnTo>
                      <a:pt x="460791" y="248268"/>
                    </a:lnTo>
                    <a:lnTo>
                      <a:pt x="508858" y="220014"/>
                    </a:lnTo>
                    <a:lnTo>
                      <a:pt x="458661" y="98828"/>
                    </a:lnTo>
                    <a:lnTo>
                      <a:pt x="615942" y="33679"/>
                    </a:lnTo>
                    <a:lnTo>
                      <a:pt x="666597" y="155970"/>
                    </a:lnTo>
                    <a:lnTo>
                      <a:pt x="715891" y="143408"/>
                    </a:lnTo>
                    <a:lnTo>
                      <a:pt x="785261" y="13282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87" name="任意多边形 86"/>
              <p:cNvSpPr/>
              <p:nvPr/>
            </p:nvSpPr>
            <p:spPr>
              <a:xfrm>
                <a:off x="5248157" y="1719896"/>
                <a:ext cx="1708759" cy="1708757"/>
              </a:xfrm>
              <a:custGeom>
                <a:avLst/>
                <a:gdLst>
                  <a:gd name="connsiteX0" fmla="*/ 870381 w 1740762"/>
                  <a:gd name="connsiteY0" fmla="*/ 422211 h 1740760"/>
                  <a:gd name="connsiteX1" fmla="*/ 422212 w 1740762"/>
                  <a:gd name="connsiteY1" fmla="*/ 870380 h 1740760"/>
                  <a:gd name="connsiteX2" fmla="*/ 870381 w 1740762"/>
                  <a:gd name="connsiteY2" fmla="*/ 1318549 h 1740760"/>
                  <a:gd name="connsiteX3" fmla="*/ 1318550 w 1740762"/>
                  <a:gd name="connsiteY3" fmla="*/ 870380 h 1740760"/>
                  <a:gd name="connsiteX4" fmla="*/ 870381 w 1740762"/>
                  <a:gd name="connsiteY4" fmla="*/ 422211 h 1740760"/>
                  <a:gd name="connsiteX5" fmla="*/ 785261 w 1740762"/>
                  <a:gd name="connsiteY5" fmla="*/ 0 h 1740760"/>
                  <a:gd name="connsiteX6" fmla="*/ 955501 w 1740762"/>
                  <a:gd name="connsiteY6" fmla="*/ 0 h 1740760"/>
                  <a:gd name="connsiteX7" fmla="*/ 955501 w 1740762"/>
                  <a:gd name="connsiteY7" fmla="*/ 134329 h 1740760"/>
                  <a:gd name="connsiteX8" fmla="*/ 1014988 w 1740762"/>
                  <a:gd name="connsiteY8" fmla="*/ 143408 h 1740760"/>
                  <a:gd name="connsiteX9" fmla="*/ 1073317 w 1740762"/>
                  <a:gd name="connsiteY9" fmla="*/ 158020 h 1740760"/>
                  <a:gd name="connsiteX10" fmla="*/ 1124821 w 1740762"/>
                  <a:gd name="connsiteY10" fmla="*/ 33680 h 1740760"/>
                  <a:gd name="connsiteX11" fmla="*/ 1282102 w 1740762"/>
                  <a:gd name="connsiteY11" fmla="*/ 98828 h 1740760"/>
                  <a:gd name="connsiteX12" fmla="*/ 1229998 w 1740762"/>
                  <a:gd name="connsiteY12" fmla="*/ 224619 h 1740760"/>
                  <a:gd name="connsiteX13" fmla="*/ 1250218 w 1740762"/>
                  <a:gd name="connsiteY13" fmla="*/ 235760 h 1740760"/>
                  <a:gd name="connsiteX14" fmla="*/ 1327066 w 1740762"/>
                  <a:gd name="connsiteY14" fmla="*/ 289364 h 1740760"/>
                  <a:gd name="connsiteX15" fmla="*/ 1329143 w 1740762"/>
                  <a:gd name="connsiteY15" fmla="*/ 291241 h 1740760"/>
                  <a:gd name="connsiteX16" fmla="*/ 1425645 w 1740762"/>
                  <a:gd name="connsiteY16" fmla="*/ 194739 h 1740760"/>
                  <a:gd name="connsiteX17" fmla="*/ 1546022 w 1740762"/>
                  <a:gd name="connsiteY17" fmla="*/ 315117 h 1740760"/>
                  <a:gd name="connsiteX18" fmla="*/ 1448558 w 1740762"/>
                  <a:gd name="connsiteY18" fmla="*/ 412582 h 1740760"/>
                  <a:gd name="connsiteX19" fmla="*/ 1457388 w 1740762"/>
                  <a:gd name="connsiteY19" fmla="*/ 422838 h 1740760"/>
                  <a:gd name="connsiteX20" fmla="*/ 1514167 w 1740762"/>
                  <a:gd name="connsiteY20" fmla="*/ 511583 h 1740760"/>
                  <a:gd name="connsiteX21" fmla="*/ 1641935 w 1740762"/>
                  <a:gd name="connsiteY21" fmla="*/ 458659 h 1740760"/>
                  <a:gd name="connsiteX22" fmla="*/ 1707082 w 1740762"/>
                  <a:gd name="connsiteY22" fmla="*/ 615941 h 1740760"/>
                  <a:gd name="connsiteX23" fmla="*/ 1579247 w 1740762"/>
                  <a:gd name="connsiteY23" fmla="*/ 668892 h 1740760"/>
                  <a:gd name="connsiteX24" fmla="*/ 1584835 w 1740762"/>
                  <a:gd name="connsiteY24" fmla="*/ 687711 h 1740760"/>
                  <a:gd name="connsiteX25" fmla="*/ 1601709 w 1740762"/>
                  <a:gd name="connsiteY25" fmla="*/ 777321 h 1740760"/>
                  <a:gd name="connsiteX26" fmla="*/ 1602202 w 1740762"/>
                  <a:gd name="connsiteY26" fmla="*/ 785260 h 1740760"/>
                  <a:gd name="connsiteX27" fmla="*/ 1740762 w 1740762"/>
                  <a:gd name="connsiteY27" fmla="*/ 785260 h 1740760"/>
                  <a:gd name="connsiteX28" fmla="*/ 1740762 w 1740762"/>
                  <a:gd name="connsiteY28" fmla="*/ 955500 h 1740760"/>
                  <a:gd name="connsiteX29" fmla="*/ 1602244 w 1740762"/>
                  <a:gd name="connsiteY29" fmla="*/ 955500 h 1740760"/>
                  <a:gd name="connsiteX30" fmla="*/ 1592412 w 1740762"/>
                  <a:gd name="connsiteY30" fmla="*/ 1019928 h 1740760"/>
                  <a:gd name="connsiteX31" fmla="*/ 1579385 w 1740762"/>
                  <a:gd name="connsiteY31" fmla="*/ 1071925 h 1740760"/>
                  <a:gd name="connsiteX32" fmla="*/ 1707082 w 1740762"/>
                  <a:gd name="connsiteY32" fmla="*/ 1124819 h 1740760"/>
                  <a:gd name="connsiteX33" fmla="*/ 1641935 w 1740762"/>
                  <a:gd name="connsiteY33" fmla="*/ 1282101 h 1740760"/>
                  <a:gd name="connsiteX34" fmla="*/ 1514336 w 1740762"/>
                  <a:gd name="connsiteY34" fmla="*/ 1229247 h 1740760"/>
                  <a:gd name="connsiteX35" fmla="*/ 1500059 w 1740762"/>
                  <a:gd name="connsiteY35" fmla="*/ 1255158 h 1740760"/>
                  <a:gd name="connsiteX36" fmla="*/ 1448892 w 1740762"/>
                  <a:gd name="connsiteY36" fmla="*/ 1328512 h 1740760"/>
                  <a:gd name="connsiteX37" fmla="*/ 1546022 w 1740762"/>
                  <a:gd name="connsiteY37" fmla="*/ 1425643 h 1740760"/>
                  <a:gd name="connsiteX38" fmla="*/ 1425645 w 1740762"/>
                  <a:gd name="connsiteY38" fmla="*/ 1546021 h 1740760"/>
                  <a:gd name="connsiteX39" fmla="*/ 1328549 w 1740762"/>
                  <a:gd name="connsiteY39" fmla="*/ 1448925 h 1740760"/>
                  <a:gd name="connsiteX40" fmla="*/ 1312981 w 1740762"/>
                  <a:gd name="connsiteY40" fmla="*/ 1462328 h 1740760"/>
                  <a:gd name="connsiteX41" fmla="*/ 1229762 w 1740762"/>
                  <a:gd name="connsiteY41" fmla="*/ 1515571 h 1740760"/>
                  <a:gd name="connsiteX42" fmla="*/ 1282102 w 1740762"/>
                  <a:gd name="connsiteY42" fmla="*/ 1641932 h 1740760"/>
                  <a:gd name="connsiteX43" fmla="*/ 1124821 w 1740762"/>
                  <a:gd name="connsiteY43" fmla="*/ 1707080 h 1740760"/>
                  <a:gd name="connsiteX44" fmla="*/ 1073151 w 1740762"/>
                  <a:gd name="connsiteY44" fmla="*/ 1582339 h 1740760"/>
                  <a:gd name="connsiteX45" fmla="*/ 1048108 w 1740762"/>
                  <a:gd name="connsiteY45" fmla="*/ 1589775 h 1740760"/>
                  <a:gd name="connsiteX46" fmla="*/ 958498 w 1740762"/>
                  <a:gd name="connsiteY46" fmla="*/ 1606649 h 1740760"/>
                  <a:gd name="connsiteX47" fmla="*/ 955501 w 1740762"/>
                  <a:gd name="connsiteY47" fmla="*/ 1606835 h 1740760"/>
                  <a:gd name="connsiteX48" fmla="*/ 955501 w 1740762"/>
                  <a:gd name="connsiteY48" fmla="*/ 1740760 h 1740760"/>
                  <a:gd name="connsiteX49" fmla="*/ 785261 w 1740762"/>
                  <a:gd name="connsiteY49" fmla="*/ 1740760 h 1740760"/>
                  <a:gd name="connsiteX50" fmla="*/ 785261 w 1740762"/>
                  <a:gd name="connsiteY50" fmla="*/ 1607939 h 1740760"/>
                  <a:gd name="connsiteX51" fmla="*/ 715891 w 1740762"/>
                  <a:gd name="connsiteY51" fmla="*/ 1597352 h 1740760"/>
                  <a:gd name="connsiteX52" fmla="*/ 666516 w 1740762"/>
                  <a:gd name="connsiteY52" fmla="*/ 1584982 h 1740760"/>
                  <a:gd name="connsiteX53" fmla="*/ 615942 w 1740762"/>
                  <a:gd name="connsiteY53" fmla="*/ 1707080 h 1740760"/>
                  <a:gd name="connsiteX54" fmla="*/ 458661 w 1740762"/>
                  <a:gd name="connsiteY54" fmla="*/ 1641932 h 1740760"/>
                  <a:gd name="connsiteX55" fmla="*/ 508928 w 1740762"/>
                  <a:gd name="connsiteY55" fmla="*/ 1520575 h 1740760"/>
                  <a:gd name="connsiteX56" fmla="*/ 480660 w 1740762"/>
                  <a:gd name="connsiteY56" fmla="*/ 1504999 h 1740760"/>
                  <a:gd name="connsiteX57" fmla="*/ 407307 w 1740762"/>
                  <a:gd name="connsiteY57" fmla="*/ 1453832 h 1740760"/>
                  <a:gd name="connsiteX58" fmla="*/ 315118 w 1740762"/>
                  <a:gd name="connsiteY58" fmla="*/ 1546021 h 1740760"/>
                  <a:gd name="connsiteX59" fmla="*/ 194740 w 1740762"/>
                  <a:gd name="connsiteY59" fmla="*/ 1425643 h 1740760"/>
                  <a:gd name="connsiteX60" fmla="*/ 286894 w 1740762"/>
                  <a:gd name="connsiteY60" fmla="*/ 1333489 h 1740760"/>
                  <a:gd name="connsiteX61" fmla="*/ 273491 w 1740762"/>
                  <a:gd name="connsiteY61" fmla="*/ 1317922 h 1740760"/>
                  <a:gd name="connsiteX62" fmla="*/ 218783 w 1740762"/>
                  <a:gd name="connsiteY62" fmla="*/ 1232414 h 1740760"/>
                  <a:gd name="connsiteX63" fmla="*/ 98828 w 1740762"/>
                  <a:gd name="connsiteY63" fmla="*/ 1282101 h 1740760"/>
                  <a:gd name="connsiteX64" fmla="*/ 33680 w 1740762"/>
                  <a:gd name="connsiteY64" fmla="*/ 1124819 h 1740760"/>
                  <a:gd name="connsiteX65" fmla="*/ 152714 w 1740762"/>
                  <a:gd name="connsiteY65" fmla="*/ 1075514 h 1740760"/>
                  <a:gd name="connsiteX66" fmla="*/ 146043 w 1740762"/>
                  <a:gd name="connsiteY66" fmla="*/ 1053048 h 1740760"/>
                  <a:gd name="connsiteX67" fmla="*/ 129170 w 1740762"/>
                  <a:gd name="connsiteY67" fmla="*/ 963438 h 1740760"/>
                  <a:gd name="connsiteX68" fmla="*/ 128677 w 1740762"/>
                  <a:gd name="connsiteY68" fmla="*/ 955500 h 1740760"/>
                  <a:gd name="connsiteX69" fmla="*/ 0 w 1740762"/>
                  <a:gd name="connsiteY69" fmla="*/ 955500 h 1740760"/>
                  <a:gd name="connsiteX70" fmla="*/ 0 w 1740762"/>
                  <a:gd name="connsiteY70" fmla="*/ 785260 h 1740760"/>
                  <a:gd name="connsiteX71" fmla="*/ 128814 w 1740762"/>
                  <a:gd name="connsiteY71" fmla="*/ 785260 h 1740760"/>
                  <a:gd name="connsiteX72" fmla="*/ 134981 w 1740762"/>
                  <a:gd name="connsiteY72" fmla="*/ 739025 h 1740760"/>
                  <a:gd name="connsiteX73" fmla="*/ 147040 w 1740762"/>
                  <a:gd name="connsiteY73" fmla="*/ 683819 h 1740760"/>
                  <a:gd name="connsiteX74" fmla="*/ 152622 w 1740762"/>
                  <a:gd name="connsiteY74" fmla="*/ 665208 h 1740760"/>
                  <a:gd name="connsiteX75" fmla="*/ 33680 w 1740762"/>
                  <a:gd name="connsiteY75" fmla="*/ 615940 h 1740760"/>
                  <a:gd name="connsiteX76" fmla="*/ 98828 w 1740762"/>
                  <a:gd name="connsiteY76" fmla="*/ 458659 h 1740760"/>
                  <a:gd name="connsiteX77" fmla="*/ 219054 w 1740762"/>
                  <a:gd name="connsiteY77" fmla="*/ 508459 h 1740760"/>
                  <a:gd name="connsiteX78" fmla="*/ 264199 w 1740762"/>
                  <a:gd name="connsiteY78" fmla="*/ 435381 h 1740760"/>
                  <a:gd name="connsiteX79" fmla="*/ 286732 w 1740762"/>
                  <a:gd name="connsiteY79" fmla="*/ 407109 h 1740760"/>
                  <a:gd name="connsiteX80" fmla="*/ 194740 w 1740762"/>
                  <a:gd name="connsiteY80" fmla="*/ 315117 h 1740760"/>
                  <a:gd name="connsiteX81" fmla="*/ 315118 w 1740762"/>
                  <a:gd name="connsiteY81" fmla="*/ 194739 h 1740760"/>
                  <a:gd name="connsiteX82" fmla="*/ 407197 w 1740762"/>
                  <a:gd name="connsiteY82" fmla="*/ 286817 h 1740760"/>
                  <a:gd name="connsiteX83" fmla="*/ 460791 w 1740762"/>
                  <a:gd name="connsiteY83" fmla="*/ 248268 h 1740760"/>
                  <a:gd name="connsiteX84" fmla="*/ 508858 w 1740762"/>
                  <a:gd name="connsiteY84" fmla="*/ 220014 h 1740760"/>
                  <a:gd name="connsiteX85" fmla="*/ 458661 w 1740762"/>
                  <a:gd name="connsiteY85" fmla="*/ 98828 h 1740760"/>
                  <a:gd name="connsiteX86" fmla="*/ 615942 w 1740762"/>
                  <a:gd name="connsiteY86" fmla="*/ 33679 h 1740760"/>
                  <a:gd name="connsiteX87" fmla="*/ 666597 w 1740762"/>
                  <a:gd name="connsiteY87" fmla="*/ 155970 h 1740760"/>
                  <a:gd name="connsiteX88" fmla="*/ 715891 w 1740762"/>
                  <a:gd name="connsiteY88" fmla="*/ 143408 h 1740760"/>
                  <a:gd name="connsiteX89" fmla="*/ 785261 w 1740762"/>
                  <a:gd name="connsiteY89" fmla="*/ 132820 h 174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40762" h="1740760">
                    <a:moveTo>
                      <a:pt x="870381" y="422211"/>
                    </a:moveTo>
                    <a:cubicBezTo>
                      <a:pt x="622864" y="422211"/>
                      <a:pt x="422212" y="622863"/>
                      <a:pt x="422212" y="870380"/>
                    </a:cubicBezTo>
                    <a:cubicBezTo>
                      <a:pt x="422212" y="1117897"/>
                      <a:pt x="622864" y="1318549"/>
                      <a:pt x="870381" y="1318549"/>
                    </a:cubicBezTo>
                    <a:cubicBezTo>
                      <a:pt x="1117898" y="1318549"/>
                      <a:pt x="1318550" y="1117897"/>
                      <a:pt x="1318550" y="870380"/>
                    </a:cubicBezTo>
                    <a:cubicBezTo>
                      <a:pt x="1318550" y="622863"/>
                      <a:pt x="1117898" y="422211"/>
                      <a:pt x="870381" y="422211"/>
                    </a:cubicBezTo>
                    <a:close/>
                    <a:moveTo>
                      <a:pt x="785261" y="0"/>
                    </a:moveTo>
                    <a:lnTo>
                      <a:pt x="955501" y="0"/>
                    </a:lnTo>
                    <a:lnTo>
                      <a:pt x="955501" y="134329"/>
                    </a:lnTo>
                    <a:lnTo>
                      <a:pt x="1014988" y="143408"/>
                    </a:lnTo>
                    <a:lnTo>
                      <a:pt x="1073317" y="158020"/>
                    </a:lnTo>
                    <a:lnTo>
                      <a:pt x="1124821" y="33680"/>
                    </a:lnTo>
                    <a:lnTo>
                      <a:pt x="1282102" y="98828"/>
                    </a:lnTo>
                    <a:lnTo>
                      <a:pt x="1229998" y="224619"/>
                    </a:lnTo>
                    <a:lnTo>
                      <a:pt x="1250218" y="235760"/>
                    </a:lnTo>
                    <a:cubicBezTo>
                      <a:pt x="1276992" y="252029"/>
                      <a:pt x="1302655" y="269943"/>
                      <a:pt x="1327066" y="289364"/>
                    </a:cubicBezTo>
                    <a:lnTo>
                      <a:pt x="1329143" y="291241"/>
                    </a:lnTo>
                    <a:lnTo>
                      <a:pt x="1425645" y="194739"/>
                    </a:lnTo>
                    <a:lnTo>
                      <a:pt x="1546022" y="315117"/>
                    </a:lnTo>
                    <a:lnTo>
                      <a:pt x="1448558" y="412582"/>
                    </a:lnTo>
                    <a:lnTo>
                      <a:pt x="1457388" y="422838"/>
                    </a:lnTo>
                    <a:lnTo>
                      <a:pt x="1514167" y="511583"/>
                    </a:lnTo>
                    <a:lnTo>
                      <a:pt x="1641935" y="458659"/>
                    </a:lnTo>
                    <a:lnTo>
                      <a:pt x="1707082" y="615941"/>
                    </a:lnTo>
                    <a:lnTo>
                      <a:pt x="1579247" y="668892"/>
                    </a:lnTo>
                    <a:lnTo>
                      <a:pt x="1584835" y="687711"/>
                    </a:lnTo>
                    <a:cubicBezTo>
                      <a:pt x="1592232" y="716929"/>
                      <a:pt x="1597895" y="746838"/>
                      <a:pt x="1601709" y="777321"/>
                    </a:cubicBezTo>
                    <a:lnTo>
                      <a:pt x="1602202" y="785260"/>
                    </a:lnTo>
                    <a:lnTo>
                      <a:pt x="1740762" y="785260"/>
                    </a:lnTo>
                    <a:lnTo>
                      <a:pt x="1740762" y="955500"/>
                    </a:lnTo>
                    <a:lnTo>
                      <a:pt x="1602244" y="955500"/>
                    </a:lnTo>
                    <a:lnTo>
                      <a:pt x="1592412" y="1019928"/>
                    </a:lnTo>
                    <a:lnTo>
                      <a:pt x="1579385" y="1071925"/>
                    </a:lnTo>
                    <a:lnTo>
                      <a:pt x="1707082" y="1124819"/>
                    </a:lnTo>
                    <a:lnTo>
                      <a:pt x="1641935" y="1282101"/>
                    </a:lnTo>
                    <a:lnTo>
                      <a:pt x="1514336" y="1229247"/>
                    </a:lnTo>
                    <a:lnTo>
                      <a:pt x="1500059" y="1255158"/>
                    </a:lnTo>
                    <a:lnTo>
                      <a:pt x="1448892" y="1328512"/>
                    </a:lnTo>
                    <a:lnTo>
                      <a:pt x="1546022" y="1425643"/>
                    </a:lnTo>
                    <a:lnTo>
                      <a:pt x="1425645" y="1546021"/>
                    </a:lnTo>
                    <a:lnTo>
                      <a:pt x="1328549" y="1448925"/>
                    </a:lnTo>
                    <a:lnTo>
                      <a:pt x="1312981" y="1462328"/>
                    </a:lnTo>
                    <a:lnTo>
                      <a:pt x="1229762" y="1515571"/>
                    </a:lnTo>
                    <a:lnTo>
                      <a:pt x="1282102" y="1641932"/>
                    </a:lnTo>
                    <a:lnTo>
                      <a:pt x="1124821" y="1707080"/>
                    </a:lnTo>
                    <a:lnTo>
                      <a:pt x="1073151" y="1582339"/>
                    </a:lnTo>
                    <a:lnTo>
                      <a:pt x="1048108" y="1589775"/>
                    </a:lnTo>
                    <a:cubicBezTo>
                      <a:pt x="1018890" y="1597172"/>
                      <a:pt x="988981" y="1602835"/>
                      <a:pt x="958498" y="1606649"/>
                    </a:cubicBezTo>
                    <a:lnTo>
                      <a:pt x="955501" y="1606835"/>
                    </a:lnTo>
                    <a:lnTo>
                      <a:pt x="955501" y="1740760"/>
                    </a:lnTo>
                    <a:lnTo>
                      <a:pt x="785261" y="1740760"/>
                    </a:lnTo>
                    <a:lnTo>
                      <a:pt x="785261" y="1607939"/>
                    </a:lnTo>
                    <a:lnTo>
                      <a:pt x="715891" y="1597352"/>
                    </a:lnTo>
                    <a:lnTo>
                      <a:pt x="666516" y="1584982"/>
                    </a:lnTo>
                    <a:lnTo>
                      <a:pt x="615942" y="1707080"/>
                    </a:lnTo>
                    <a:lnTo>
                      <a:pt x="458661" y="1641932"/>
                    </a:lnTo>
                    <a:lnTo>
                      <a:pt x="508928" y="1520575"/>
                    </a:lnTo>
                    <a:lnTo>
                      <a:pt x="480660" y="1504999"/>
                    </a:lnTo>
                    <a:lnTo>
                      <a:pt x="407307" y="1453832"/>
                    </a:lnTo>
                    <a:lnTo>
                      <a:pt x="315118" y="1546021"/>
                    </a:lnTo>
                    <a:lnTo>
                      <a:pt x="194740" y="1425643"/>
                    </a:lnTo>
                    <a:lnTo>
                      <a:pt x="286894" y="1333489"/>
                    </a:lnTo>
                    <a:lnTo>
                      <a:pt x="273491" y="1317922"/>
                    </a:lnTo>
                    <a:lnTo>
                      <a:pt x="218783" y="1232414"/>
                    </a:lnTo>
                    <a:lnTo>
                      <a:pt x="98828" y="1282101"/>
                    </a:lnTo>
                    <a:lnTo>
                      <a:pt x="33680" y="1124819"/>
                    </a:lnTo>
                    <a:lnTo>
                      <a:pt x="152714" y="1075514"/>
                    </a:lnTo>
                    <a:lnTo>
                      <a:pt x="146043" y="1053048"/>
                    </a:lnTo>
                    <a:cubicBezTo>
                      <a:pt x="138647" y="1023830"/>
                      <a:pt x="132984" y="993922"/>
                      <a:pt x="129170" y="963438"/>
                    </a:cubicBezTo>
                    <a:lnTo>
                      <a:pt x="128677" y="955500"/>
                    </a:lnTo>
                    <a:lnTo>
                      <a:pt x="0" y="955500"/>
                    </a:lnTo>
                    <a:lnTo>
                      <a:pt x="0" y="785260"/>
                    </a:lnTo>
                    <a:lnTo>
                      <a:pt x="128814" y="785260"/>
                    </a:lnTo>
                    <a:lnTo>
                      <a:pt x="134981" y="739025"/>
                    </a:lnTo>
                    <a:cubicBezTo>
                      <a:pt x="138313" y="720372"/>
                      <a:pt x="142341" y="701961"/>
                      <a:pt x="147040" y="683819"/>
                    </a:cubicBezTo>
                    <a:lnTo>
                      <a:pt x="152622" y="665208"/>
                    </a:lnTo>
                    <a:lnTo>
                      <a:pt x="33680" y="615940"/>
                    </a:lnTo>
                    <a:lnTo>
                      <a:pt x="98828" y="458659"/>
                    </a:lnTo>
                    <a:lnTo>
                      <a:pt x="219054" y="508459"/>
                    </a:lnTo>
                    <a:lnTo>
                      <a:pt x="264199" y="435381"/>
                    </a:lnTo>
                    <a:lnTo>
                      <a:pt x="286732" y="407109"/>
                    </a:lnTo>
                    <a:lnTo>
                      <a:pt x="194740" y="315117"/>
                    </a:lnTo>
                    <a:lnTo>
                      <a:pt x="315118" y="194739"/>
                    </a:lnTo>
                    <a:lnTo>
                      <a:pt x="407197" y="286817"/>
                    </a:lnTo>
                    <a:lnTo>
                      <a:pt x="460791" y="248268"/>
                    </a:lnTo>
                    <a:lnTo>
                      <a:pt x="508858" y="220014"/>
                    </a:lnTo>
                    <a:lnTo>
                      <a:pt x="458661" y="98828"/>
                    </a:lnTo>
                    <a:lnTo>
                      <a:pt x="615942" y="33679"/>
                    </a:lnTo>
                    <a:lnTo>
                      <a:pt x="666597" y="155970"/>
                    </a:lnTo>
                    <a:lnTo>
                      <a:pt x="715891" y="143408"/>
                    </a:lnTo>
                    <a:lnTo>
                      <a:pt x="785261" y="1328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grpSp>
        <p:grpSp>
          <p:nvGrpSpPr>
            <p:cNvPr id="58" name="组合 57"/>
            <p:cNvGrpSpPr/>
            <p:nvPr/>
          </p:nvGrpSpPr>
          <p:grpSpPr>
            <a:xfrm>
              <a:off x="3576840" y="1811582"/>
              <a:ext cx="1799087" cy="2872285"/>
              <a:chOff x="2628899" y="0"/>
              <a:chExt cx="3924299" cy="6265035"/>
            </a:xfrm>
          </p:grpSpPr>
          <p:sp>
            <p:nvSpPr>
              <p:cNvPr id="67" name="圆角矩形 66"/>
              <p:cNvSpPr/>
              <p:nvPr/>
            </p:nvSpPr>
            <p:spPr>
              <a:xfrm>
                <a:off x="4210045" y="6028676"/>
                <a:ext cx="762006" cy="217706"/>
              </a:xfrm>
              <a:prstGeom prst="roundRect">
                <a:avLst/>
              </a:prstGeom>
              <a:gradFill>
                <a:gsLst>
                  <a:gs pos="53000">
                    <a:schemeClr val="bg1">
                      <a:lumMod val="75000"/>
                    </a:schemeClr>
                  </a:gs>
                  <a:gs pos="100000">
                    <a:schemeClr val="bg1">
                      <a:lumMod val="65000"/>
                    </a:schemeClr>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68" name="任意多边形 67"/>
              <p:cNvSpPr/>
              <p:nvPr/>
            </p:nvSpPr>
            <p:spPr>
              <a:xfrm rot="18900000">
                <a:off x="3939602" y="4935998"/>
                <a:ext cx="1302892" cy="1329037"/>
              </a:xfrm>
              <a:custGeom>
                <a:avLst/>
                <a:gdLst>
                  <a:gd name="connsiteX0" fmla="*/ 221518 w 1329080"/>
                  <a:gd name="connsiteY0" fmla="*/ 0 h 1329080"/>
                  <a:gd name="connsiteX1" fmla="*/ 1329080 w 1329080"/>
                  <a:gd name="connsiteY1" fmla="*/ 1107563 h 1329080"/>
                  <a:gd name="connsiteX2" fmla="*/ 1107563 w 1329080"/>
                  <a:gd name="connsiteY2" fmla="*/ 1329080 h 1329080"/>
                  <a:gd name="connsiteX3" fmla="*/ 543947 w 1329080"/>
                  <a:gd name="connsiteY3" fmla="*/ 1329080 h 1329080"/>
                  <a:gd name="connsiteX4" fmla="*/ 0 w 1329080"/>
                  <a:gd name="connsiteY4" fmla="*/ 785133 h 1329080"/>
                  <a:gd name="connsiteX5" fmla="*/ 0 w 1329080"/>
                  <a:gd name="connsiteY5" fmla="*/ 221518 h 1329080"/>
                  <a:gd name="connsiteX6" fmla="*/ 221518 w 1329080"/>
                  <a:gd name="connsiteY6" fmla="*/ 0 h 132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9080" h="1329080">
                    <a:moveTo>
                      <a:pt x="221518" y="0"/>
                    </a:moveTo>
                    <a:lnTo>
                      <a:pt x="1329080" y="1107563"/>
                    </a:lnTo>
                    <a:cubicBezTo>
                      <a:pt x="1329080" y="1229903"/>
                      <a:pt x="1229903" y="1329080"/>
                      <a:pt x="1107563" y="1329080"/>
                    </a:cubicBezTo>
                    <a:lnTo>
                      <a:pt x="543947" y="1329080"/>
                    </a:lnTo>
                    <a:lnTo>
                      <a:pt x="0" y="785133"/>
                    </a:lnTo>
                    <a:lnTo>
                      <a:pt x="0" y="221518"/>
                    </a:lnTo>
                    <a:cubicBezTo>
                      <a:pt x="0" y="99177"/>
                      <a:pt x="99177" y="0"/>
                      <a:pt x="221518" y="0"/>
                    </a:cubicBezTo>
                    <a:close/>
                  </a:path>
                </a:pathLst>
              </a:custGeom>
              <a:gradFill>
                <a:gsLst>
                  <a:gs pos="48000">
                    <a:schemeClr val="bg1">
                      <a:lumMod val="65000"/>
                    </a:schemeClr>
                  </a:gs>
                  <a:gs pos="100000">
                    <a:schemeClr val="bg1">
                      <a:lumMod val="75000"/>
                      <a:alpha val="82000"/>
                    </a:schemeClr>
                  </a:gs>
                  <a:gs pos="3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69" name="任意多边形 68"/>
              <p:cNvSpPr/>
              <p:nvPr/>
            </p:nvSpPr>
            <p:spPr>
              <a:xfrm>
                <a:off x="3748086" y="4667095"/>
                <a:ext cx="1685925" cy="933422"/>
              </a:xfrm>
              <a:custGeom>
                <a:avLst/>
                <a:gdLst>
                  <a:gd name="connsiteX0" fmla="*/ 0 w 1685925"/>
                  <a:gd name="connsiteY0" fmla="*/ 0 h 933452"/>
                  <a:gd name="connsiteX1" fmla="*/ 1685925 w 1685925"/>
                  <a:gd name="connsiteY1" fmla="*/ 0 h 933452"/>
                  <a:gd name="connsiteX2" fmla="*/ 1685925 w 1685925"/>
                  <a:gd name="connsiteY2" fmla="*/ 933452 h 933452"/>
                  <a:gd name="connsiteX3" fmla="*/ 0 w 1685925"/>
                  <a:gd name="connsiteY3" fmla="*/ 933452 h 933452"/>
                </a:gdLst>
                <a:ahLst/>
                <a:cxnLst>
                  <a:cxn ang="0">
                    <a:pos x="connsiteX0" y="connsiteY0"/>
                  </a:cxn>
                  <a:cxn ang="0">
                    <a:pos x="connsiteX1" y="connsiteY1"/>
                  </a:cxn>
                  <a:cxn ang="0">
                    <a:pos x="connsiteX2" y="connsiteY2"/>
                  </a:cxn>
                  <a:cxn ang="0">
                    <a:pos x="connsiteX3" y="connsiteY3"/>
                  </a:cxn>
                </a:cxnLst>
                <a:rect l="l" t="t" r="r" b="b"/>
                <a:pathLst>
                  <a:path w="1685925" h="933451">
                    <a:moveTo>
                      <a:pt x="0" y="0"/>
                    </a:moveTo>
                    <a:lnTo>
                      <a:pt x="1685925" y="0"/>
                    </a:lnTo>
                    <a:lnTo>
                      <a:pt x="1685925" y="933452"/>
                    </a:lnTo>
                    <a:lnTo>
                      <a:pt x="0" y="933452"/>
                    </a:lnTo>
                    <a:close/>
                  </a:path>
                </a:pathLst>
              </a:custGeom>
              <a:gradFill>
                <a:gsLst>
                  <a:gs pos="88000">
                    <a:schemeClr val="bg1">
                      <a:lumMod val="75000"/>
                    </a:schemeClr>
                  </a:gs>
                  <a:gs pos="51000">
                    <a:schemeClr val="bg1">
                      <a:lumMod val="65000"/>
                    </a:schemeClr>
                  </a:gs>
                  <a:gs pos="64000">
                    <a:schemeClr val="bg1">
                      <a:lumMod val="85000"/>
                    </a:schemeClr>
                  </a:gs>
                  <a:gs pos="76000">
                    <a:schemeClr val="bg1"/>
                  </a:gs>
                  <a:gs pos="37000">
                    <a:schemeClr val="bg1">
                      <a:lumMod val="85000"/>
                    </a:schemeClr>
                  </a:gs>
                  <a:gs pos="22000">
                    <a:schemeClr val="bg1"/>
                  </a:gs>
                  <a:gs pos="100000">
                    <a:schemeClr val="bg1">
                      <a:lumMod val="65000"/>
                    </a:schemeClr>
                  </a:gs>
                  <a:gs pos="3000">
                    <a:schemeClr val="bg1">
                      <a:lumMod val="6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70" name="圆角矩形 69"/>
              <p:cNvSpPr/>
              <p:nvPr/>
            </p:nvSpPr>
            <p:spPr>
              <a:xfrm rot="21300000">
                <a:off x="3745776" y="5473669"/>
                <a:ext cx="1674822" cy="82844"/>
              </a:xfrm>
              <a:prstGeom prst="roundRect">
                <a:avLst>
                  <a:gd name="adj" fmla="val 13637"/>
                </a:avLst>
              </a:prstGeom>
              <a:gradFill>
                <a:gsLst>
                  <a:gs pos="78000">
                    <a:schemeClr val="bg1"/>
                  </a:gs>
                  <a:gs pos="53000">
                    <a:schemeClr val="tx1">
                      <a:lumMod val="50000"/>
                      <a:lumOff val="50000"/>
                    </a:schemeClr>
                  </a:gs>
                  <a:gs pos="100000">
                    <a:schemeClr val="bg1">
                      <a:lumMod val="50000"/>
                    </a:schemeClr>
                  </a:gs>
                  <a:gs pos="23000">
                    <a:schemeClr val="bg1"/>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71" name="圆角矩形 70"/>
              <p:cNvSpPr/>
              <p:nvPr/>
            </p:nvSpPr>
            <p:spPr>
              <a:xfrm rot="21300000">
                <a:off x="3745776" y="5002848"/>
                <a:ext cx="1674822" cy="78826"/>
              </a:xfrm>
              <a:prstGeom prst="roundRect">
                <a:avLst>
                  <a:gd name="adj" fmla="val 18590"/>
                </a:avLst>
              </a:prstGeom>
              <a:gradFill>
                <a:gsLst>
                  <a:gs pos="78000">
                    <a:schemeClr val="bg1"/>
                  </a:gs>
                  <a:gs pos="53000">
                    <a:schemeClr val="tx1">
                      <a:lumMod val="50000"/>
                      <a:lumOff val="50000"/>
                    </a:schemeClr>
                  </a:gs>
                  <a:gs pos="100000">
                    <a:schemeClr val="bg1">
                      <a:lumMod val="50000"/>
                    </a:schemeClr>
                  </a:gs>
                  <a:gs pos="23000">
                    <a:schemeClr val="bg1"/>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72" name="圆角矩形 71"/>
              <p:cNvSpPr/>
              <p:nvPr/>
            </p:nvSpPr>
            <p:spPr>
              <a:xfrm rot="21300000">
                <a:off x="3745776" y="5169520"/>
                <a:ext cx="1674822" cy="78826"/>
              </a:xfrm>
              <a:prstGeom prst="roundRect">
                <a:avLst>
                  <a:gd name="adj" fmla="val 1062"/>
                </a:avLst>
              </a:prstGeom>
              <a:gradFill>
                <a:gsLst>
                  <a:gs pos="78000">
                    <a:schemeClr val="bg1"/>
                  </a:gs>
                  <a:gs pos="53000">
                    <a:schemeClr val="tx1">
                      <a:lumMod val="50000"/>
                      <a:lumOff val="50000"/>
                    </a:schemeClr>
                  </a:gs>
                  <a:gs pos="100000">
                    <a:schemeClr val="bg1">
                      <a:lumMod val="50000"/>
                    </a:schemeClr>
                  </a:gs>
                  <a:gs pos="23000">
                    <a:schemeClr val="bg1"/>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73" name="圆角矩形 72"/>
              <p:cNvSpPr/>
              <p:nvPr/>
            </p:nvSpPr>
            <p:spPr>
              <a:xfrm rot="21300000">
                <a:off x="3745776" y="5338332"/>
                <a:ext cx="1674822" cy="78826"/>
              </a:xfrm>
              <a:prstGeom prst="roundRect">
                <a:avLst>
                  <a:gd name="adj" fmla="val 14265"/>
                </a:avLst>
              </a:prstGeom>
              <a:gradFill>
                <a:gsLst>
                  <a:gs pos="78000">
                    <a:schemeClr val="bg1"/>
                  </a:gs>
                  <a:gs pos="53000">
                    <a:schemeClr val="tx1">
                      <a:lumMod val="50000"/>
                      <a:lumOff val="50000"/>
                    </a:schemeClr>
                  </a:gs>
                  <a:gs pos="100000">
                    <a:schemeClr val="bg1">
                      <a:lumMod val="50000"/>
                    </a:schemeClr>
                  </a:gs>
                  <a:gs pos="23000">
                    <a:schemeClr val="bg1"/>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74" name="任意多边形 73"/>
              <p:cNvSpPr/>
              <p:nvPr/>
            </p:nvSpPr>
            <p:spPr>
              <a:xfrm>
                <a:off x="2628899" y="0"/>
                <a:ext cx="3924299" cy="4667095"/>
              </a:xfrm>
              <a:custGeom>
                <a:avLst/>
                <a:gdLst>
                  <a:gd name="connsiteX0" fmla="*/ 1962150 w 3924300"/>
                  <a:gd name="connsiteY0" fmla="*/ 0 h 4667248"/>
                  <a:gd name="connsiteX1" fmla="*/ 3924300 w 3924300"/>
                  <a:gd name="connsiteY1" fmla="*/ 1962150 h 4667248"/>
                  <a:gd name="connsiteX2" fmla="*/ 3770105 w 3924300"/>
                  <a:gd name="connsiteY2" fmla="*/ 2725908 h 4667248"/>
                  <a:gd name="connsiteX3" fmla="*/ 3076575 w 3924300"/>
                  <a:gd name="connsiteY3" fmla="*/ 4362442 h 4667248"/>
                  <a:gd name="connsiteX4" fmla="*/ 2771769 w 3924300"/>
                  <a:gd name="connsiteY4" fmla="*/ 4667248 h 4667248"/>
                  <a:gd name="connsiteX5" fmla="*/ 1152531 w 3924300"/>
                  <a:gd name="connsiteY5" fmla="*/ 4667248 h 4667248"/>
                  <a:gd name="connsiteX6" fmla="*/ 847725 w 3924300"/>
                  <a:gd name="connsiteY6" fmla="*/ 4362442 h 4667248"/>
                  <a:gd name="connsiteX7" fmla="*/ 165554 w 3924300"/>
                  <a:gd name="connsiteY7" fmla="*/ 2765883 h 4667248"/>
                  <a:gd name="connsiteX8" fmla="*/ 172070 w 3924300"/>
                  <a:gd name="connsiteY8" fmla="*/ 2763013 h 4667248"/>
                  <a:gd name="connsiteX9" fmla="*/ 154196 w 3924300"/>
                  <a:gd name="connsiteY9" fmla="*/ 2725908 h 4667248"/>
                  <a:gd name="connsiteX10" fmla="*/ 0 w 3924300"/>
                  <a:gd name="connsiteY10" fmla="*/ 1962150 h 4667248"/>
                  <a:gd name="connsiteX11" fmla="*/ 1962150 w 3924300"/>
                  <a:gd name="connsiteY11" fmla="*/ 0 h 4667248"/>
                  <a:gd name="connsiteX12" fmla="*/ 1962150 w 3924300"/>
                  <a:gd name="connsiteY12" fmla="*/ 0 h 4667248"/>
                  <a:gd name="connsiteX13" fmla="*/ 1962150 w 3924300"/>
                  <a:gd name="connsiteY13" fmla="*/ 0 h 466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24300" h="4667248">
                    <a:moveTo>
                      <a:pt x="1962150" y="0"/>
                    </a:moveTo>
                    <a:cubicBezTo>
                      <a:pt x="3045816" y="0"/>
                      <a:pt x="3924300" y="878484"/>
                      <a:pt x="3924300" y="1962150"/>
                    </a:cubicBezTo>
                    <a:cubicBezTo>
                      <a:pt x="3924300" y="2233067"/>
                      <a:pt x="3869395" y="2491159"/>
                      <a:pt x="3770105" y="2725908"/>
                    </a:cubicBezTo>
                    <a:cubicBezTo>
                      <a:pt x="3628818" y="3125957"/>
                      <a:pt x="3071514" y="3695985"/>
                      <a:pt x="3076575" y="4362442"/>
                    </a:cubicBezTo>
                    <a:cubicBezTo>
                      <a:pt x="3076575" y="4530782"/>
                      <a:pt x="2940109" y="4667248"/>
                      <a:pt x="2771769" y="4667248"/>
                    </a:cubicBezTo>
                    <a:lnTo>
                      <a:pt x="1152531" y="4667248"/>
                    </a:lnTo>
                    <a:cubicBezTo>
                      <a:pt x="984191" y="4667248"/>
                      <a:pt x="847725" y="4530782"/>
                      <a:pt x="847725" y="4362442"/>
                    </a:cubicBezTo>
                    <a:cubicBezTo>
                      <a:pt x="870101" y="3728807"/>
                      <a:pt x="388106" y="3288393"/>
                      <a:pt x="165554" y="2765883"/>
                    </a:cubicBezTo>
                    <a:lnTo>
                      <a:pt x="172070" y="2763013"/>
                    </a:lnTo>
                    <a:lnTo>
                      <a:pt x="154196" y="2725908"/>
                    </a:lnTo>
                    <a:cubicBezTo>
                      <a:pt x="54905" y="2491159"/>
                      <a:pt x="0" y="2233067"/>
                      <a:pt x="0" y="1962150"/>
                    </a:cubicBezTo>
                    <a:cubicBezTo>
                      <a:pt x="0" y="878484"/>
                      <a:pt x="878484" y="0"/>
                      <a:pt x="1962150" y="0"/>
                    </a:cubicBezTo>
                    <a:close/>
                  </a:path>
                </a:pathLst>
              </a:custGeom>
              <a:gradFill flip="none" rotWithShape="1">
                <a:gsLst>
                  <a:gs pos="100000">
                    <a:schemeClr val="bg1"/>
                  </a:gs>
                  <a:gs pos="57000">
                    <a:schemeClr val="bg1"/>
                  </a:gs>
                  <a:gs pos="0">
                    <a:srgbClr val="DADADA">
                      <a:alpha val="0"/>
                    </a:srgbClr>
                  </a:gs>
                </a:gsLst>
                <a:path path="shape">
                  <a:fillToRect l="50000" t="50000" r="50000" b="50000"/>
                </a:path>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75" name="圆角矩形 74"/>
              <p:cNvSpPr/>
              <p:nvPr/>
            </p:nvSpPr>
            <p:spPr>
              <a:xfrm>
                <a:off x="3710112" y="4705663"/>
                <a:ext cx="1788888" cy="32661"/>
              </a:xfrm>
              <a:prstGeom prst="roundRect">
                <a:avLst>
                  <a:gd name="adj" fmla="val 50000"/>
                </a:avLst>
              </a:prstGeom>
              <a:gradFill>
                <a:gsLst>
                  <a:gs pos="100000">
                    <a:schemeClr val="bg1">
                      <a:lumMod val="50000"/>
                    </a:schemeClr>
                  </a:gs>
                  <a:gs pos="51500">
                    <a:schemeClr val="bg1">
                      <a:lumMod val="85000"/>
                    </a:schemeClr>
                  </a:gs>
                  <a:gs pos="3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76" name="圆角矩形 75"/>
              <p:cNvSpPr/>
              <p:nvPr/>
            </p:nvSpPr>
            <p:spPr>
              <a:xfrm rot="21300000">
                <a:off x="3667322" y="4909817"/>
                <a:ext cx="1831730" cy="78827"/>
              </a:xfrm>
              <a:prstGeom prst="roundRect">
                <a:avLst>
                  <a:gd name="adj" fmla="val 50000"/>
                </a:avLst>
              </a:prstGeom>
              <a:gradFill>
                <a:gsLst>
                  <a:gs pos="100000">
                    <a:schemeClr val="bg1">
                      <a:lumMod val="50000"/>
                    </a:schemeClr>
                  </a:gs>
                  <a:gs pos="50000">
                    <a:schemeClr val="bg1">
                      <a:lumMod val="75000"/>
                    </a:schemeClr>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77" name="圆角矩形 76"/>
              <p:cNvSpPr/>
              <p:nvPr/>
            </p:nvSpPr>
            <p:spPr>
              <a:xfrm rot="21300000">
                <a:off x="3667322" y="5069954"/>
                <a:ext cx="1831730" cy="78826"/>
              </a:xfrm>
              <a:prstGeom prst="roundRect">
                <a:avLst>
                  <a:gd name="adj" fmla="val 50000"/>
                </a:avLst>
              </a:prstGeom>
              <a:gradFill>
                <a:gsLst>
                  <a:gs pos="100000">
                    <a:schemeClr val="bg1">
                      <a:lumMod val="50000"/>
                    </a:schemeClr>
                  </a:gs>
                  <a:gs pos="50000">
                    <a:schemeClr val="bg1">
                      <a:lumMod val="75000"/>
                    </a:schemeClr>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78" name="圆角矩形 77"/>
              <p:cNvSpPr/>
              <p:nvPr/>
            </p:nvSpPr>
            <p:spPr>
              <a:xfrm rot="21300000">
                <a:off x="3667322" y="5236631"/>
                <a:ext cx="1831730" cy="78827"/>
              </a:xfrm>
              <a:prstGeom prst="roundRect">
                <a:avLst>
                  <a:gd name="adj" fmla="val 50000"/>
                </a:avLst>
              </a:prstGeom>
              <a:gradFill>
                <a:gsLst>
                  <a:gs pos="100000">
                    <a:schemeClr val="bg1">
                      <a:lumMod val="50000"/>
                    </a:schemeClr>
                  </a:gs>
                  <a:gs pos="50000">
                    <a:schemeClr val="bg1">
                      <a:lumMod val="75000"/>
                    </a:schemeClr>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79" name="圆角矩形 78"/>
              <p:cNvSpPr/>
              <p:nvPr/>
            </p:nvSpPr>
            <p:spPr>
              <a:xfrm rot="21300000">
                <a:off x="3667322" y="5405447"/>
                <a:ext cx="1831730" cy="78827"/>
              </a:xfrm>
              <a:prstGeom prst="roundRect">
                <a:avLst>
                  <a:gd name="adj" fmla="val 50000"/>
                </a:avLst>
              </a:prstGeom>
              <a:gradFill>
                <a:gsLst>
                  <a:gs pos="100000">
                    <a:schemeClr val="bg1">
                      <a:lumMod val="50000"/>
                    </a:schemeClr>
                  </a:gs>
                  <a:gs pos="50000">
                    <a:schemeClr val="bg1">
                      <a:lumMod val="75000"/>
                    </a:schemeClr>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80" name="圆角矩形 79"/>
              <p:cNvSpPr/>
              <p:nvPr/>
            </p:nvSpPr>
            <p:spPr>
              <a:xfrm rot="21300000">
                <a:off x="3667322" y="5540786"/>
                <a:ext cx="1831730" cy="82844"/>
              </a:xfrm>
              <a:prstGeom prst="roundRect">
                <a:avLst>
                  <a:gd name="adj" fmla="val 50000"/>
                </a:avLst>
              </a:prstGeom>
              <a:gradFill>
                <a:gsLst>
                  <a:gs pos="100000">
                    <a:schemeClr val="bg1">
                      <a:lumMod val="50000"/>
                    </a:schemeClr>
                  </a:gs>
                  <a:gs pos="50000">
                    <a:schemeClr val="bg1">
                      <a:lumMod val="75000"/>
                    </a:schemeClr>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81" name="圆角矩形 80"/>
              <p:cNvSpPr/>
              <p:nvPr/>
            </p:nvSpPr>
            <p:spPr>
              <a:xfrm>
                <a:off x="4009766" y="5932936"/>
                <a:ext cx="1178587" cy="35135"/>
              </a:xfrm>
              <a:prstGeom prst="roundRect">
                <a:avLst>
                  <a:gd name="adj" fmla="val 13637"/>
                </a:avLst>
              </a:prstGeom>
              <a:gradFill>
                <a:gsLst>
                  <a:gs pos="78000">
                    <a:schemeClr val="bg1"/>
                  </a:gs>
                  <a:gs pos="53000">
                    <a:schemeClr val="tx1">
                      <a:lumMod val="50000"/>
                      <a:lumOff val="50000"/>
                    </a:schemeClr>
                  </a:gs>
                  <a:gs pos="100000">
                    <a:schemeClr val="bg1">
                      <a:lumMod val="50000"/>
                    </a:schemeClr>
                  </a:gs>
                  <a:gs pos="23000">
                    <a:schemeClr val="bg1"/>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82" name="圆角矩形 81"/>
              <p:cNvSpPr/>
              <p:nvPr/>
            </p:nvSpPr>
            <p:spPr>
              <a:xfrm>
                <a:off x="4201537" y="6135967"/>
                <a:ext cx="776005" cy="16226"/>
              </a:xfrm>
              <a:prstGeom prst="roundRect">
                <a:avLst>
                  <a:gd name="adj" fmla="val 13637"/>
                </a:avLst>
              </a:prstGeom>
              <a:gradFill>
                <a:gsLst>
                  <a:gs pos="78000">
                    <a:schemeClr val="bg1"/>
                  </a:gs>
                  <a:gs pos="53000">
                    <a:schemeClr val="tx1">
                      <a:lumMod val="50000"/>
                      <a:lumOff val="50000"/>
                    </a:schemeClr>
                  </a:gs>
                  <a:gs pos="100000">
                    <a:schemeClr val="bg1">
                      <a:lumMod val="50000"/>
                    </a:schemeClr>
                  </a:gs>
                  <a:gs pos="23000">
                    <a:schemeClr val="bg1"/>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grpSp>
        <p:sp>
          <p:nvSpPr>
            <p:cNvPr id="59" name="任意多边形 58"/>
            <p:cNvSpPr/>
            <p:nvPr/>
          </p:nvSpPr>
          <p:spPr>
            <a:xfrm>
              <a:off x="4062696" y="2994793"/>
              <a:ext cx="582033" cy="582033"/>
            </a:xfrm>
            <a:custGeom>
              <a:avLst/>
              <a:gdLst>
                <a:gd name="connsiteX0" fmla="*/ 870381 w 1740762"/>
                <a:gd name="connsiteY0" fmla="*/ 422211 h 1740760"/>
                <a:gd name="connsiteX1" fmla="*/ 422212 w 1740762"/>
                <a:gd name="connsiteY1" fmla="*/ 870380 h 1740760"/>
                <a:gd name="connsiteX2" fmla="*/ 870381 w 1740762"/>
                <a:gd name="connsiteY2" fmla="*/ 1318549 h 1740760"/>
                <a:gd name="connsiteX3" fmla="*/ 1318550 w 1740762"/>
                <a:gd name="connsiteY3" fmla="*/ 870380 h 1740760"/>
                <a:gd name="connsiteX4" fmla="*/ 870381 w 1740762"/>
                <a:gd name="connsiteY4" fmla="*/ 422211 h 1740760"/>
                <a:gd name="connsiteX5" fmla="*/ 785261 w 1740762"/>
                <a:gd name="connsiteY5" fmla="*/ 0 h 1740760"/>
                <a:gd name="connsiteX6" fmla="*/ 955501 w 1740762"/>
                <a:gd name="connsiteY6" fmla="*/ 0 h 1740760"/>
                <a:gd name="connsiteX7" fmla="*/ 955501 w 1740762"/>
                <a:gd name="connsiteY7" fmla="*/ 134329 h 1740760"/>
                <a:gd name="connsiteX8" fmla="*/ 1014988 w 1740762"/>
                <a:gd name="connsiteY8" fmla="*/ 143408 h 1740760"/>
                <a:gd name="connsiteX9" fmla="*/ 1073317 w 1740762"/>
                <a:gd name="connsiteY9" fmla="*/ 158020 h 1740760"/>
                <a:gd name="connsiteX10" fmla="*/ 1124821 w 1740762"/>
                <a:gd name="connsiteY10" fmla="*/ 33680 h 1740760"/>
                <a:gd name="connsiteX11" fmla="*/ 1282102 w 1740762"/>
                <a:gd name="connsiteY11" fmla="*/ 98828 h 1740760"/>
                <a:gd name="connsiteX12" fmla="*/ 1229998 w 1740762"/>
                <a:gd name="connsiteY12" fmla="*/ 224619 h 1740760"/>
                <a:gd name="connsiteX13" fmla="*/ 1250218 w 1740762"/>
                <a:gd name="connsiteY13" fmla="*/ 235760 h 1740760"/>
                <a:gd name="connsiteX14" fmla="*/ 1327066 w 1740762"/>
                <a:gd name="connsiteY14" fmla="*/ 289364 h 1740760"/>
                <a:gd name="connsiteX15" fmla="*/ 1329143 w 1740762"/>
                <a:gd name="connsiteY15" fmla="*/ 291241 h 1740760"/>
                <a:gd name="connsiteX16" fmla="*/ 1425645 w 1740762"/>
                <a:gd name="connsiteY16" fmla="*/ 194739 h 1740760"/>
                <a:gd name="connsiteX17" fmla="*/ 1546022 w 1740762"/>
                <a:gd name="connsiteY17" fmla="*/ 315117 h 1740760"/>
                <a:gd name="connsiteX18" fmla="*/ 1448558 w 1740762"/>
                <a:gd name="connsiteY18" fmla="*/ 412582 h 1740760"/>
                <a:gd name="connsiteX19" fmla="*/ 1457388 w 1740762"/>
                <a:gd name="connsiteY19" fmla="*/ 422838 h 1740760"/>
                <a:gd name="connsiteX20" fmla="*/ 1514167 w 1740762"/>
                <a:gd name="connsiteY20" fmla="*/ 511583 h 1740760"/>
                <a:gd name="connsiteX21" fmla="*/ 1641935 w 1740762"/>
                <a:gd name="connsiteY21" fmla="*/ 458659 h 1740760"/>
                <a:gd name="connsiteX22" fmla="*/ 1707082 w 1740762"/>
                <a:gd name="connsiteY22" fmla="*/ 615941 h 1740760"/>
                <a:gd name="connsiteX23" fmla="*/ 1579247 w 1740762"/>
                <a:gd name="connsiteY23" fmla="*/ 668892 h 1740760"/>
                <a:gd name="connsiteX24" fmla="*/ 1584835 w 1740762"/>
                <a:gd name="connsiteY24" fmla="*/ 687711 h 1740760"/>
                <a:gd name="connsiteX25" fmla="*/ 1601709 w 1740762"/>
                <a:gd name="connsiteY25" fmla="*/ 777321 h 1740760"/>
                <a:gd name="connsiteX26" fmla="*/ 1602202 w 1740762"/>
                <a:gd name="connsiteY26" fmla="*/ 785260 h 1740760"/>
                <a:gd name="connsiteX27" fmla="*/ 1740762 w 1740762"/>
                <a:gd name="connsiteY27" fmla="*/ 785260 h 1740760"/>
                <a:gd name="connsiteX28" fmla="*/ 1740762 w 1740762"/>
                <a:gd name="connsiteY28" fmla="*/ 955500 h 1740760"/>
                <a:gd name="connsiteX29" fmla="*/ 1602244 w 1740762"/>
                <a:gd name="connsiteY29" fmla="*/ 955500 h 1740760"/>
                <a:gd name="connsiteX30" fmla="*/ 1592412 w 1740762"/>
                <a:gd name="connsiteY30" fmla="*/ 1019928 h 1740760"/>
                <a:gd name="connsiteX31" fmla="*/ 1579385 w 1740762"/>
                <a:gd name="connsiteY31" fmla="*/ 1071925 h 1740760"/>
                <a:gd name="connsiteX32" fmla="*/ 1707082 w 1740762"/>
                <a:gd name="connsiteY32" fmla="*/ 1124819 h 1740760"/>
                <a:gd name="connsiteX33" fmla="*/ 1641935 w 1740762"/>
                <a:gd name="connsiteY33" fmla="*/ 1282101 h 1740760"/>
                <a:gd name="connsiteX34" fmla="*/ 1514336 w 1740762"/>
                <a:gd name="connsiteY34" fmla="*/ 1229247 h 1740760"/>
                <a:gd name="connsiteX35" fmla="*/ 1500059 w 1740762"/>
                <a:gd name="connsiteY35" fmla="*/ 1255158 h 1740760"/>
                <a:gd name="connsiteX36" fmla="*/ 1448892 w 1740762"/>
                <a:gd name="connsiteY36" fmla="*/ 1328512 h 1740760"/>
                <a:gd name="connsiteX37" fmla="*/ 1546022 w 1740762"/>
                <a:gd name="connsiteY37" fmla="*/ 1425643 h 1740760"/>
                <a:gd name="connsiteX38" fmla="*/ 1425645 w 1740762"/>
                <a:gd name="connsiteY38" fmla="*/ 1546021 h 1740760"/>
                <a:gd name="connsiteX39" fmla="*/ 1328549 w 1740762"/>
                <a:gd name="connsiteY39" fmla="*/ 1448925 h 1740760"/>
                <a:gd name="connsiteX40" fmla="*/ 1312981 w 1740762"/>
                <a:gd name="connsiteY40" fmla="*/ 1462328 h 1740760"/>
                <a:gd name="connsiteX41" fmla="*/ 1229762 w 1740762"/>
                <a:gd name="connsiteY41" fmla="*/ 1515571 h 1740760"/>
                <a:gd name="connsiteX42" fmla="*/ 1282102 w 1740762"/>
                <a:gd name="connsiteY42" fmla="*/ 1641932 h 1740760"/>
                <a:gd name="connsiteX43" fmla="*/ 1124821 w 1740762"/>
                <a:gd name="connsiteY43" fmla="*/ 1707080 h 1740760"/>
                <a:gd name="connsiteX44" fmla="*/ 1073151 w 1740762"/>
                <a:gd name="connsiteY44" fmla="*/ 1582339 h 1740760"/>
                <a:gd name="connsiteX45" fmla="*/ 1048108 w 1740762"/>
                <a:gd name="connsiteY45" fmla="*/ 1589775 h 1740760"/>
                <a:gd name="connsiteX46" fmla="*/ 958498 w 1740762"/>
                <a:gd name="connsiteY46" fmla="*/ 1606649 h 1740760"/>
                <a:gd name="connsiteX47" fmla="*/ 955501 w 1740762"/>
                <a:gd name="connsiteY47" fmla="*/ 1606835 h 1740760"/>
                <a:gd name="connsiteX48" fmla="*/ 955501 w 1740762"/>
                <a:gd name="connsiteY48" fmla="*/ 1740760 h 1740760"/>
                <a:gd name="connsiteX49" fmla="*/ 785261 w 1740762"/>
                <a:gd name="connsiteY49" fmla="*/ 1740760 h 1740760"/>
                <a:gd name="connsiteX50" fmla="*/ 785261 w 1740762"/>
                <a:gd name="connsiteY50" fmla="*/ 1607939 h 1740760"/>
                <a:gd name="connsiteX51" fmla="*/ 715891 w 1740762"/>
                <a:gd name="connsiteY51" fmla="*/ 1597352 h 1740760"/>
                <a:gd name="connsiteX52" fmla="*/ 666516 w 1740762"/>
                <a:gd name="connsiteY52" fmla="*/ 1584982 h 1740760"/>
                <a:gd name="connsiteX53" fmla="*/ 615942 w 1740762"/>
                <a:gd name="connsiteY53" fmla="*/ 1707080 h 1740760"/>
                <a:gd name="connsiteX54" fmla="*/ 458661 w 1740762"/>
                <a:gd name="connsiteY54" fmla="*/ 1641932 h 1740760"/>
                <a:gd name="connsiteX55" fmla="*/ 508928 w 1740762"/>
                <a:gd name="connsiteY55" fmla="*/ 1520575 h 1740760"/>
                <a:gd name="connsiteX56" fmla="*/ 480660 w 1740762"/>
                <a:gd name="connsiteY56" fmla="*/ 1504999 h 1740760"/>
                <a:gd name="connsiteX57" fmla="*/ 407307 w 1740762"/>
                <a:gd name="connsiteY57" fmla="*/ 1453832 h 1740760"/>
                <a:gd name="connsiteX58" fmla="*/ 315118 w 1740762"/>
                <a:gd name="connsiteY58" fmla="*/ 1546021 h 1740760"/>
                <a:gd name="connsiteX59" fmla="*/ 194740 w 1740762"/>
                <a:gd name="connsiteY59" fmla="*/ 1425643 h 1740760"/>
                <a:gd name="connsiteX60" fmla="*/ 286894 w 1740762"/>
                <a:gd name="connsiteY60" fmla="*/ 1333489 h 1740760"/>
                <a:gd name="connsiteX61" fmla="*/ 273491 w 1740762"/>
                <a:gd name="connsiteY61" fmla="*/ 1317922 h 1740760"/>
                <a:gd name="connsiteX62" fmla="*/ 218783 w 1740762"/>
                <a:gd name="connsiteY62" fmla="*/ 1232414 h 1740760"/>
                <a:gd name="connsiteX63" fmla="*/ 98828 w 1740762"/>
                <a:gd name="connsiteY63" fmla="*/ 1282101 h 1740760"/>
                <a:gd name="connsiteX64" fmla="*/ 33680 w 1740762"/>
                <a:gd name="connsiteY64" fmla="*/ 1124819 h 1740760"/>
                <a:gd name="connsiteX65" fmla="*/ 152714 w 1740762"/>
                <a:gd name="connsiteY65" fmla="*/ 1075514 h 1740760"/>
                <a:gd name="connsiteX66" fmla="*/ 146043 w 1740762"/>
                <a:gd name="connsiteY66" fmla="*/ 1053048 h 1740760"/>
                <a:gd name="connsiteX67" fmla="*/ 129170 w 1740762"/>
                <a:gd name="connsiteY67" fmla="*/ 963438 h 1740760"/>
                <a:gd name="connsiteX68" fmla="*/ 128677 w 1740762"/>
                <a:gd name="connsiteY68" fmla="*/ 955500 h 1740760"/>
                <a:gd name="connsiteX69" fmla="*/ 0 w 1740762"/>
                <a:gd name="connsiteY69" fmla="*/ 955500 h 1740760"/>
                <a:gd name="connsiteX70" fmla="*/ 0 w 1740762"/>
                <a:gd name="connsiteY70" fmla="*/ 785260 h 1740760"/>
                <a:gd name="connsiteX71" fmla="*/ 128814 w 1740762"/>
                <a:gd name="connsiteY71" fmla="*/ 785260 h 1740760"/>
                <a:gd name="connsiteX72" fmla="*/ 134981 w 1740762"/>
                <a:gd name="connsiteY72" fmla="*/ 739025 h 1740760"/>
                <a:gd name="connsiteX73" fmla="*/ 147040 w 1740762"/>
                <a:gd name="connsiteY73" fmla="*/ 683819 h 1740760"/>
                <a:gd name="connsiteX74" fmla="*/ 152622 w 1740762"/>
                <a:gd name="connsiteY74" fmla="*/ 665208 h 1740760"/>
                <a:gd name="connsiteX75" fmla="*/ 33680 w 1740762"/>
                <a:gd name="connsiteY75" fmla="*/ 615940 h 1740760"/>
                <a:gd name="connsiteX76" fmla="*/ 98828 w 1740762"/>
                <a:gd name="connsiteY76" fmla="*/ 458659 h 1740760"/>
                <a:gd name="connsiteX77" fmla="*/ 219054 w 1740762"/>
                <a:gd name="connsiteY77" fmla="*/ 508459 h 1740760"/>
                <a:gd name="connsiteX78" fmla="*/ 264199 w 1740762"/>
                <a:gd name="connsiteY78" fmla="*/ 435381 h 1740760"/>
                <a:gd name="connsiteX79" fmla="*/ 286732 w 1740762"/>
                <a:gd name="connsiteY79" fmla="*/ 407109 h 1740760"/>
                <a:gd name="connsiteX80" fmla="*/ 194740 w 1740762"/>
                <a:gd name="connsiteY80" fmla="*/ 315117 h 1740760"/>
                <a:gd name="connsiteX81" fmla="*/ 315118 w 1740762"/>
                <a:gd name="connsiteY81" fmla="*/ 194739 h 1740760"/>
                <a:gd name="connsiteX82" fmla="*/ 407197 w 1740762"/>
                <a:gd name="connsiteY82" fmla="*/ 286817 h 1740760"/>
                <a:gd name="connsiteX83" fmla="*/ 460791 w 1740762"/>
                <a:gd name="connsiteY83" fmla="*/ 248268 h 1740760"/>
                <a:gd name="connsiteX84" fmla="*/ 508858 w 1740762"/>
                <a:gd name="connsiteY84" fmla="*/ 220014 h 1740760"/>
                <a:gd name="connsiteX85" fmla="*/ 458661 w 1740762"/>
                <a:gd name="connsiteY85" fmla="*/ 98828 h 1740760"/>
                <a:gd name="connsiteX86" fmla="*/ 615942 w 1740762"/>
                <a:gd name="connsiteY86" fmla="*/ 33679 h 1740760"/>
                <a:gd name="connsiteX87" fmla="*/ 666597 w 1740762"/>
                <a:gd name="connsiteY87" fmla="*/ 155970 h 1740760"/>
                <a:gd name="connsiteX88" fmla="*/ 715891 w 1740762"/>
                <a:gd name="connsiteY88" fmla="*/ 143408 h 1740760"/>
                <a:gd name="connsiteX89" fmla="*/ 785261 w 1740762"/>
                <a:gd name="connsiteY89" fmla="*/ 132820 h 174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40762" h="1740760">
                  <a:moveTo>
                    <a:pt x="870381" y="422211"/>
                  </a:moveTo>
                  <a:cubicBezTo>
                    <a:pt x="622864" y="422211"/>
                    <a:pt x="422212" y="622863"/>
                    <a:pt x="422212" y="870380"/>
                  </a:cubicBezTo>
                  <a:cubicBezTo>
                    <a:pt x="422212" y="1117897"/>
                    <a:pt x="622864" y="1318549"/>
                    <a:pt x="870381" y="1318549"/>
                  </a:cubicBezTo>
                  <a:cubicBezTo>
                    <a:pt x="1117898" y="1318549"/>
                    <a:pt x="1318550" y="1117897"/>
                    <a:pt x="1318550" y="870380"/>
                  </a:cubicBezTo>
                  <a:cubicBezTo>
                    <a:pt x="1318550" y="622863"/>
                    <a:pt x="1117898" y="422211"/>
                    <a:pt x="870381" y="422211"/>
                  </a:cubicBezTo>
                  <a:close/>
                  <a:moveTo>
                    <a:pt x="785261" y="0"/>
                  </a:moveTo>
                  <a:lnTo>
                    <a:pt x="955501" y="0"/>
                  </a:lnTo>
                  <a:lnTo>
                    <a:pt x="955501" y="134329"/>
                  </a:lnTo>
                  <a:lnTo>
                    <a:pt x="1014988" y="143408"/>
                  </a:lnTo>
                  <a:lnTo>
                    <a:pt x="1073317" y="158020"/>
                  </a:lnTo>
                  <a:lnTo>
                    <a:pt x="1124821" y="33680"/>
                  </a:lnTo>
                  <a:lnTo>
                    <a:pt x="1282102" y="98828"/>
                  </a:lnTo>
                  <a:lnTo>
                    <a:pt x="1229998" y="224619"/>
                  </a:lnTo>
                  <a:lnTo>
                    <a:pt x="1250218" y="235760"/>
                  </a:lnTo>
                  <a:cubicBezTo>
                    <a:pt x="1276992" y="252029"/>
                    <a:pt x="1302655" y="269943"/>
                    <a:pt x="1327066" y="289364"/>
                  </a:cubicBezTo>
                  <a:lnTo>
                    <a:pt x="1329143" y="291241"/>
                  </a:lnTo>
                  <a:lnTo>
                    <a:pt x="1425645" y="194739"/>
                  </a:lnTo>
                  <a:lnTo>
                    <a:pt x="1546022" y="315117"/>
                  </a:lnTo>
                  <a:lnTo>
                    <a:pt x="1448558" y="412582"/>
                  </a:lnTo>
                  <a:lnTo>
                    <a:pt x="1457388" y="422838"/>
                  </a:lnTo>
                  <a:lnTo>
                    <a:pt x="1514167" y="511583"/>
                  </a:lnTo>
                  <a:lnTo>
                    <a:pt x="1641935" y="458659"/>
                  </a:lnTo>
                  <a:lnTo>
                    <a:pt x="1707082" y="615941"/>
                  </a:lnTo>
                  <a:lnTo>
                    <a:pt x="1579247" y="668892"/>
                  </a:lnTo>
                  <a:lnTo>
                    <a:pt x="1584835" y="687711"/>
                  </a:lnTo>
                  <a:cubicBezTo>
                    <a:pt x="1592232" y="716929"/>
                    <a:pt x="1597895" y="746838"/>
                    <a:pt x="1601709" y="777321"/>
                  </a:cubicBezTo>
                  <a:lnTo>
                    <a:pt x="1602202" y="785260"/>
                  </a:lnTo>
                  <a:lnTo>
                    <a:pt x="1740762" y="785260"/>
                  </a:lnTo>
                  <a:lnTo>
                    <a:pt x="1740762" y="955500"/>
                  </a:lnTo>
                  <a:lnTo>
                    <a:pt x="1602244" y="955500"/>
                  </a:lnTo>
                  <a:lnTo>
                    <a:pt x="1592412" y="1019928"/>
                  </a:lnTo>
                  <a:lnTo>
                    <a:pt x="1579385" y="1071925"/>
                  </a:lnTo>
                  <a:lnTo>
                    <a:pt x="1707082" y="1124819"/>
                  </a:lnTo>
                  <a:lnTo>
                    <a:pt x="1641935" y="1282101"/>
                  </a:lnTo>
                  <a:lnTo>
                    <a:pt x="1514336" y="1229247"/>
                  </a:lnTo>
                  <a:lnTo>
                    <a:pt x="1500059" y="1255158"/>
                  </a:lnTo>
                  <a:lnTo>
                    <a:pt x="1448892" y="1328512"/>
                  </a:lnTo>
                  <a:lnTo>
                    <a:pt x="1546022" y="1425643"/>
                  </a:lnTo>
                  <a:lnTo>
                    <a:pt x="1425645" y="1546021"/>
                  </a:lnTo>
                  <a:lnTo>
                    <a:pt x="1328549" y="1448925"/>
                  </a:lnTo>
                  <a:lnTo>
                    <a:pt x="1312981" y="1462328"/>
                  </a:lnTo>
                  <a:lnTo>
                    <a:pt x="1229762" y="1515571"/>
                  </a:lnTo>
                  <a:lnTo>
                    <a:pt x="1282102" y="1641932"/>
                  </a:lnTo>
                  <a:lnTo>
                    <a:pt x="1124821" y="1707080"/>
                  </a:lnTo>
                  <a:lnTo>
                    <a:pt x="1073151" y="1582339"/>
                  </a:lnTo>
                  <a:lnTo>
                    <a:pt x="1048108" y="1589775"/>
                  </a:lnTo>
                  <a:cubicBezTo>
                    <a:pt x="1018890" y="1597172"/>
                    <a:pt x="988981" y="1602835"/>
                    <a:pt x="958498" y="1606649"/>
                  </a:cubicBezTo>
                  <a:lnTo>
                    <a:pt x="955501" y="1606835"/>
                  </a:lnTo>
                  <a:lnTo>
                    <a:pt x="955501" y="1740760"/>
                  </a:lnTo>
                  <a:lnTo>
                    <a:pt x="785261" y="1740760"/>
                  </a:lnTo>
                  <a:lnTo>
                    <a:pt x="785261" y="1607939"/>
                  </a:lnTo>
                  <a:lnTo>
                    <a:pt x="715891" y="1597352"/>
                  </a:lnTo>
                  <a:lnTo>
                    <a:pt x="666516" y="1584982"/>
                  </a:lnTo>
                  <a:lnTo>
                    <a:pt x="615942" y="1707080"/>
                  </a:lnTo>
                  <a:lnTo>
                    <a:pt x="458661" y="1641932"/>
                  </a:lnTo>
                  <a:lnTo>
                    <a:pt x="508928" y="1520575"/>
                  </a:lnTo>
                  <a:lnTo>
                    <a:pt x="480660" y="1504999"/>
                  </a:lnTo>
                  <a:lnTo>
                    <a:pt x="407307" y="1453832"/>
                  </a:lnTo>
                  <a:lnTo>
                    <a:pt x="315118" y="1546021"/>
                  </a:lnTo>
                  <a:lnTo>
                    <a:pt x="194740" y="1425643"/>
                  </a:lnTo>
                  <a:lnTo>
                    <a:pt x="286894" y="1333489"/>
                  </a:lnTo>
                  <a:lnTo>
                    <a:pt x="273491" y="1317922"/>
                  </a:lnTo>
                  <a:lnTo>
                    <a:pt x="218783" y="1232414"/>
                  </a:lnTo>
                  <a:lnTo>
                    <a:pt x="98828" y="1282101"/>
                  </a:lnTo>
                  <a:lnTo>
                    <a:pt x="33680" y="1124819"/>
                  </a:lnTo>
                  <a:lnTo>
                    <a:pt x="152714" y="1075514"/>
                  </a:lnTo>
                  <a:lnTo>
                    <a:pt x="146043" y="1053048"/>
                  </a:lnTo>
                  <a:cubicBezTo>
                    <a:pt x="138647" y="1023830"/>
                    <a:pt x="132984" y="993922"/>
                    <a:pt x="129170" y="963438"/>
                  </a:cubicBezTo>
                  <a:lnTo>
                    <a:pt x="128677" y="955500"/>
                  </a:lnTo>
                  <a:lnTo>
                    <a:pt x="0" y="955500"/>
                  </a:lnTo>
                  <a:lnTo>
                    <a:pt x="0" y="785260"/>
                  </a:lnTo>
                  <a:lnTo>
                    <a:pt x="128814" y="785260"/>
                  </a:lnTo>
                  <a:lnTo>
                    <a:pt x="134981" y="739025"/>
                  </a:lnTo>
                  <a:cubicBezTo>
                    <a:pt x="138313" y="720372"/>
                    <a:pt x="142341" y="701961"/>
                    <a:pt x="147040" y="683819"/>
                  </a:cubicBezTo>
                  <a:lnTo>
                    <a:pt x="152622" y="665208"/>
                  </a:lnTo>
                  <a:lnTo>
                    <a:pt x="33680" y="615940"/>
                  </a:lnTo>
                  <a:lnTo>
                    <a:pt x="98828" y="458659"/>
                  </a:lnTo>
                  <a:lnTo>
                    <a:pt x="219054" y="508459"/>
                  </a:lnTo>
                  <a:lnTo>
                    <a:pt x="264199" y="435381"/>
                  </a:lnTo>
                  <a:lnTo>
                    <a:pt x="286732" y="407109"/>
                  </a:lnTo>
                  <a:lnTo>
                    <a:pt x="194740" y="315117"/>
                  </a:lnTo>
                  <a:lnTo>
                    <a:pt x="315118" y="194739"/>
                  </a:lnTo>
                  <a:lnTo>
                    <a:pt x="407197" y="286817"/>
                  </a:lnTo>
                  <a:lnTo>
                    <a:pt x="460791" y="248268"/>
                  </a:lnTo>
                  <a:lnTo>
                    <a:pt x="508858" y="220014"/>
                  </a:lnTo>
                  <a:lnTo>
                    <a:pt x="458661" y="98828"/>
                  </a:lnTo>
                  <a:lnTo>
                    <a:pt x="615942" y="33679"/>
                  </a:lnTo>
                  <a:lnTo>
                    <a:pt x="666597" y="155970"/>
                  </a:lnTo>
                  <a:lnTo>
                    <a:pt x="715891" y="143408"/>
                  </a:lnTo>
                  <a:lnTo>
                    <a:pt x="785261" y="13282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60" name="任意多边形 59"/>
            <p:cNvSpPr/>
            <p:nvPr/>
          </p:nvSpPr>
          <p:spPr>
            <a:xfrm>
              <a:off x="4579937" y="2842477"/>
              <a:ext cx="435232" cy="435232"/>
            </a:xfrm>
            <a:custGeom>
              <a:avLst/>
              <a:gdLst>
                <a:gd name="connsiteX0" fmla="*/ 870381 w 1740762"/>
                <a:gd name="connsiteY0" fmla="*/ 422211 h 1740760"/>
                <a:gd name="connsiteX1" fmla="*/ 422212 w 1740762"/>
                <a:gd name="connsiteY1" fmla="*/ 870380 h 1740760"/>
                <a:gd name="connsiteX2" fmla="*/ 870381 w 1740762"/>
                <a:gd name="connsiteY2" fmla="*/ 1318549 h 1740760"/>
                <a:gd name="connsiteX3" fmla="*/ 1318550 w 1740762"/>
                <a:gd name="connsiteY3" fmla="*/ 870380 h 1740760"/>
                <a:gd name="connsiteX4" fmla="*/ 870381 w 1740762"/>
                <a:gd name="connsiteY4" fmla="*/ 422211 h 1740760"/>
                <a:gd name="connsiteX5" fmla="*/ 785261 w 1740762"/>
                <a:gd name="connsiteY5" fmla="*/ 0 h 1740760"/>
                <a:gd name="connsiteX6" fmla="*/ 955501 w 1740762"/>
                <a:gd name="connsiteY6" fmla="*/ 0 h 1740760"/>
                <a:gd name="connsiteX7" fmla="*/ 955501 w 1740762"/>
                <a:gd name="connsiteY7" fmla="*/ 134329 h 1740760"/>
                <a:gd name="connsiteX8" fmla="*/ 1014988 w 1740762"/>
                <a:gd name="connsiteY8" fmla="*/ 143408 h 1740760"/>
                <a:gd name="connsiteX9" fmla="*/ 1073317 w 1740762"/>
                <a:gd name="connsiteY9" fmla="*/ 158020 h 1740760"/>
                <a:gd name="connsiteX10" fmla="*/ 1124821 w 1740762"/>
                <a:gd name="connsiteY10" fmla="*/ 33680 h 1740760"/>
                <a:gd name="connsiteX11" fmla="*/ 1282102 w 1740762"/>
                <a:gd name="connsiteY11" fmla="*/ 98828 h 1740760"/>
                <a:gd name="connsiteX12" fmla="*/ 1229998 w 1740762"/>
                <a:gd name="connsiteY12" fmla="*/ 224619 h 1740760"/>
                <a:gd name="connsiteX13" fmla="*/ 1250218 w 1740762"/>
                <a:gd name="connsiteY13" fmla="*/ 235760 h 1740760"/>
                <a:gd name="connsiteX14" fmla="*/ 1327066 w 1740762"/>
                <a:gd name="connsiteY14" fmla="*/ 289364 h 1740760"/>
                <a:gd name="connsiteX15" fmla="*/ 1329143 w 1740762"/>
                <a:gd name="connsiteY15" fmla="*/ 291241 h 1740760"/>
                <a:gd name="connsiteX16" fmla="*/ 1425645 w 1740762"/>
                <a:gd name="connsiteY16" fmla="*/ 194739 h 1740760"/>
                <a:gd name="connsiteX17" fmla="*/ 1546022 w 1740762"/>
                <a:gd name="connsiteY17" fmla="*/ 315117 h 1740760"/>
                <a:gd name="connsiteX18" fmla="*/ 1448558 w 1740762"/>
                <a:gd name="connsiteY18" fmla="*/ 412582 h 1740760"/>
                <a:gd name="connsiteX19" fmla="*/ 1457388 w 1740762"/>
                <a:gd name="connsiteY19" fmla="*/ 422838 h 1740760"/>
                <a:gd name="connsiteX20" fmla="*/ 1514167 w 1740762"/>
                <a:gd name="connsiteY20" fmla="*/ 511583 h 1740760"/>
                <a:gd name="connsiteX21" fmla="*/ 1641935 w 1740762"/>
                <a:gd name="connsiteY21" fmla="*/ 458659 h 1740760"/>
                <a:gd name="connsiteX22" fmla="*/ 1707082 w 1740762"/>
                <a:gd name="connsiteY22" fmla="*/ 615941 h 1740760"/>
                <a:gd name="connsiteX23" fmla="*/ 1579247 w 1740762"/>
                <a:gd name="connsiteY23" fmla="*/ 668892 h 1740760"/>
                <a:gd name="connsiteX24" fmla="*/ 1584835 w 1740762"/>
                <a:gd name="connsiteY24" fmla="*/ 687711 h 1740760"/>
                <a:gd name="connsiteX25" fmla="*/ 1601709 w 1740762"/>
                <a:gd name="connsiteY25" fmla="*/ 777321 h 1740760"/>
                <a:gd name="connsiteX26" fmla="*/ 1602202 w 1740762"/>
                <a:gd name="connsiteY26" fmla="*/ 785260 h 1740760"/>
                <a:gd name="connsiteX27" fmla="*/ 1740762 w 1740762"/>
                <a:gd name="connsiteY27" fmla="*/ 785260 h 1740760"/>
                <a:gd name="connsiteX28" fmla="*/ 1740762 w 1740762"/>
                <a:gd name="connsiteY28" fmla="*/ 955500 h 1740760"/>
                <a:gd name="connsiteX29" fmla="*/ 1602244 w 1740762"/>
                <a:gd name="connsiteY29" fmla="*/ 955500 h 1740760"/>
                <a:gd name="connsiteX30" fmla="*/ 1592412 w 1740762"/>
                <a:gd name="connsiteY30" fmla="*/ 1019928 h 1740760"/>
                <a:gd name="connsiteX31" fmla="*/ 1579385 w 1740762"/>
                <a:gd name="connsiteY31" fmla="*/ 1071925 h 1740760"/>
                <a:gd name="connsiteX32" fmla="*/ 1707082 w 1740762"/>
                <a:gd name="connsiteY32" fmla="*/ 1124819 h 1740760"/>
                <a:gd name="connsiteX33" fmla="*/ 1641935 w 1740762"/>
                <a:gd name="connsiteY33" fmla="*/ 1282101 h 1740760"/>
                <a:gd name="connsiteX34" fmla="*/ 1514336 w 1740762"/>
                <a:gd name="connsiteY34" fmla="*/ 1229247 h 1740760"/>
                <a:gd name="connsiteX35" fmla="*/ 1500059 w 1740762"/>
                <a:gd name="connsiteY35" fmla="*/ 1255158 h 1740760"/>
                <a:gd name="connsiteX36" fmla="*/ 1448892 w 1740762"/>
                <a:gd name="connsiteY36" fmla="*/ 1328512 h 1740760"/>
                <a:gd name="connsiteX37" fmla="*/ 1546022 w 1740762"/>
                <a:gd name="connsiteY37" fmla="*/ 1425643 h 1740760"/>
                <a:gd name="connsiteX38" fmla="*/ 1425645 w 1740762"/>
                <a:gd name="connsiteY38" fmla="*/ 1546021 h 1740760"/>
                <a:gd name="connsiteX39" fmla="*/ 1328549 w 1740762"/>
                <a:gd name="connsiteY39" fmla="*/ 1448925 h 1740760"/>
                <a:gd name="connsiteX40" fmla="*/ 1312981 w 1740762"/>
                <a:gd name="connsiteY40" fmla="*/ 1462328 h 1740760"/>
                <a:gd name="connsiteX41" fmla="*/ 1229762 w 1740762"/>
                <a:gd name="connsiteY41" fmla="*/ 1515571 h 1740760"/>
                <a:gd name="connsiteX42" fmla="*/ 1282102 w 1740762"/>
                <a:gd name="connsiteY42" fmla="*/ 1641932 h 1740760"/>
                <a:gd name="connsiteX43" fmla="*/ 1124821 w 1740762"/>
                <a:gd name="connsiteY43" fmla="*/ 1707080 h 1740760"/>
                <a:gd name="connsiteX44" fmla="*/ 1073151 w 1740762"/>
                <a:gd name="connsiteY44" fmla="*/ 1582339 h 1740760"/>
                <a:gd name="connsiteX45" fmla="*/ 1048108 w 1740762"/>
                <a:gd name="connsiteY45" fmla="*/ 1589775 h 1740760"/>
                <a:gd name="connsiteX46" fmla="*/ 958498 w 1740762"/>
                <a:gd name="connsiteY46" fmla="*/ 1606649 h 1740760"/>
                <a:gd name="connsiteX47" fmla="*/ 955501 w 1740762"/>
                <a:gd name="connsiteY47" fmla="*/ 1606835 h 1740760"/>
                <a:gd name="connsiteX48" fmla="*/ 955501 w 1740762"/>
                <a:gd name="connsiteY48" fmla="*/ 1740760 h 1740760"/>
                <a:gd name="connsiteX49" fmla="*/ 785261 w 1740762"/>
                <a:gd name="connsiteY49" fmla="*/ 1740760 h 1740760"/>
                <a:gd name="connsiteX50" fmla="*/ 785261 w 1740762"/>
                <a:gd name="connsiteY50" fmla="*/ 1607939 h 1740760"/>
                <a:gd name="connsiteX51" fmla="*/ 715891 w 1740762"/>
                <a:gd name="connsiteY51" fmla="*/ 1597352 h 1740760"/>
                <a:gd name="connsiteX52" fmla="*/ 666516 w 1740762"/>
                <a:gd name="connsiteY52" fmla="*/ 1584982 h 1740760"/>
                <a:gd name="connsiteX53" fmla="*/ 615942 w 1740762"/>
                <a:gd name="connsiteY53" fmla="*/ 1707080 h 1740760"/>
                <a:gd name="connsiteX54" fmla="*/ 458661 w 1740762"/>
                <a:gd name="connsiteY54" fmla="*/ 1641932 h 1740760"/>
                <a:gd name="connsiteX55" fmla="*/ 508928 w 1740762"/>
                <a:gd name="connsiteY55" fmla="*/ 1520575 h 1740760"/>
                <a:gd name="connsiteX56" fmla="*/ 480660 w 1740762"/>
                <a:gd name="connsiteY56" fmla="*/ 1504999 h 1740760"/>
                <a:gd name="connsiteX57" fmla="*/ 407307 w 1740762"/>
                <a:gd name="connsiteY57" fmla="*/ 1453832 h 1740760"/>
                <a:gd name="connsiteX58" fmla="*/ 315118 w 1740762"/>
                <a:gd name="connsiteY58" fmla="*/ 1546021 h 1740760"/>
                <a:gd name="connsiteX59" fmla="*/ 194740 w 1740762"/>
                <a:gd name="connsiteY59" fmla="*/ 1425643 h 1740760"/>
                <a:gd name="connsiteX60" fmla="*/ 286894 w 1740762"/>
                <a:gd name="connsiteY60" fmla="*/ 1333489 h 1740760"/>
                <a:gd name="connsiteX61" fmla="*/ 273491 w 1740762"/>
                <a:gd name="connsiteY61" fmla="*/ 1317922 h 1740760"/>
                <a:gd name="connsiteX62" fmla="*/ 218783 w 1740762"/>
                <a:gd name="connsiteY62" fmla="*/ 1232414 h 1740760"/>
                <a:gd name="connsiteX63" fmla="*/ 98828 w 1740762"/>
                <a:gd name="connsiteY63" fmla="*/ 1282101 h 1740760"/>
                <a:gd name="connsiteX64" fmla="*/ 33680 w 1740762"/>
                <a:gd name="connsiteY64" fmla="*/ 1124819 h 1740760"/>
                <a:gd name="connsiteX65" fmla="*/ 152714 w 1740762"/>
                <a:gd name="connsiteY65" fmla="*/ 1075514 h 1740760"/>
                <a:gd name="connsiteX66" fmla="*/ 146043 w 1740762"/>
                <a:gd name="connsiteY66" fmla="*/ 1053048 h 1740760"/>
                <a:gd name="connsiteX67" fmla="*/ 129170 w 1740762"/>
                <a:gd name="connsiteY67" fmla="*/ 963438 h 1740760"/>
                <a:gd name="connsiteX68" fmla="*/ 128677 w 1740762"/>
                <a:gd name="connsiteY68" fmla="*/ 955500 h 1740760"/>
                <a:gd name="connsiteX69" fmla="*/ 0 w 1740762"/>
                <a:gd name="connsiteY69" fmla="*/ 955500 h 1740760"/>
                <a:gd name="connsiteX70" fmla="*/ 0 w 1740762"/>
                <a:gd name="connsiteY70" fmla="*/ 785260 h 1740760"/>
                <a:gd name="connsiteX71" fmla="*/ 128814 w 1740762"/>
                <a:gd name="connsiteY71" fmla="*/ 785260 h 1740760"/>
                <a:gd name="connsiteX72" fmla="*/ 134981 w 1740762"/>
                <a:gd name="connsiteY72" fmla="*/ 739025 h 1740760"/>
                <a:gd name="connsiteX73" fmla="*/ 147040 w 1740762"/>
                <a:gd name="connsiteY73" fmla="*/ 683819 h 1740760"/>
                <a:gd name="connsiteX74" fmla="*/ 152622 w 1740762"/>
                <a:gd name="connsiteY74" fmla="*/ 665208 h 1740760"/>
                <a:gd name="connsiteX75" fmla="*/ 33680 w 1740762"/>
                <a:gd name="connsiteY75" fmla="*/ 615940 h 1740760"/>
                <a:gd name="connsiteX76" fmla="*/ 98828 w 1740762"/>
                <a:gd name="connsiteY76" fmla="*/ 458659 h 1740760"/>
                <a:gd name="connsiteX77" fmla="*/ 219054 w 1740762"/>
                <a:gd name="connsiteY77" fmla="*/ 508459 h 1740760"/>
                <a:gd name="connsiteX78" fmla="*/ 264199 w 1740762"/>
                <a:gd name="connsiteY78" fmla="*/ 435381 h 1740760"/>
                <a:gd name="connsiteX79" fmla="*/ 286732 w 1740762"/>
                <a:gd name="connsiteY79" fmla="*/ 407109 h 1740760"/>
                <a:gd name="connsiteX80" fmla="*/ 194740 w 1740762"/>
                <a:gd name="connsiteY80" fmla="*/ 315117 h 1740760"/>
                <a:gd name="connsiteX81" fmla="*/ 315118 w 1740762"/>
                <a:gd name="connsiteY81" fmla="*/ 194739 h 1740760"/>
                <a:gd name="connsiteX82" fmla="*/ 407197 w 1740762"/>
                <a:gd name="connsiteY82" fmla="*/ 286817 h 1740760"/>
                <a:gd name="connsiteX83" fmla="*/ 460791 w 1740762"/>
                <a:gd name="connsiteY83" fmla="*/ 248268 h 1740760"/>
                <a:gd name="connsiteX84" fmla="*/ 508858 w 1740762"/>
                <a:gd name="connsiteY84" fmla="*/ 220014 h 1740760"/>
                <a:gd name="connsiteX85" fmla="*/ 458661 w 1740762"/>
                <a:gd name="connsiteY85" fmla="*/ 98828 h 1740760"/>
                <a:gd name="connsiteX86" fmla="*/ 615942 w 1740762"/>
                <a:gd name="connsiteY86" fmla="*/ 33679 h 1740760"/>
                <a:gd name="connsiteX87" fmla="*/ 666597 w 1740762"/>
                <a:gd name="connsiteY87" fmla="*/ 155970 h 1740760"/>
                <a:gd name="connsiteX88" fmla="*/ 715891 w 1740762"/>
                <a:gd name="connsiteY88" fmla="*/ 143408 h 1740760"/>
                <a:gd name="connsiteX89" fmla="*/ 785261 w 1740762"/>
                <a:gd name="connsiteY89" fmla="*/ 132820 h 174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40762" h="1740760">
                  <a:moveTo>
                    <a:pt x="870381" y="422211"/>
                  </a:moveTo>
                  <a:cubicBezTo>
                    <a:pt x="622864" y="422211"/>
                    <a:pt x="422212" y="622863"/>
                    <a:pt x="422212" y="870380"/>
                  </a:cubicBezTo>
                  <a:cubicBezTo>
                    <a:pt x="422212" y="1117897"/>
                    <a:pt x="622864" y="1318549"/>
                    <a:pt x="870381" y="1318549"/>
                  </a:cubicBezTo>
                  <a:cubicBezTo>
                    <a:pt x="1117898" y="1318549"/>
                    <a:pt x="1318550" y="1117897"/>
                    <a:pt x="1318550" y="870380"/>
                  </a:cubicBezTo>
                  <a:cubicBezTo>
                    <a:pt x="1318550" y="622863"/>
                    <a:pt x="1117898" y="422211"/>
                    <a:pt x="870381" y="422211"/>
                  </a:cubicBezTo>
                  <a:close/>
                  <a:moveTo>
                    <a:pt x="785261" y="0"/>
                  </a:moveTo>
                  <a:lnTo>
                    <a:pt x="955501" y="0"/>
                  </a:lnTo>
                  <a:lnTo>
                    <a:pt x="955501" y="134329"/>
                  </a:lnTo>
                  <a:lnTo>
                    <a:pt x="1014988" y="143408"/>
                  </a:lnTo>
                  <a:lnTo>
                    <a:pt x="1073317" y="158020"/>
                  </a:lnTo>
                  <a:lnTo>
                    <a:pt x="1124821" y="33680"/>
                  </a:lnTo>
                  <a:lnTo>
                    <a:pt x="1282102" y="98828"/>
                  </a:lnTo>
                  <a:lnTo>
                    <a:pt x="1229998" y="224619"/>
                  </a:lnTo>
                  <a:lnTo>
                    <a:pt x="1250218" y="235760"/>
                  </a:lnTo>
                  <a:cubicBezTo>
                    <a:pt x="1276992" y="252029"/>
                    <a:pt x="1302655" y="269943"/>
                    <a:pt x="1327066" y="289364"/>
                  </a:cubicBezTo>
                  <a:lnTo>
                    <a:pt x="1329143" y="291241"/>
                  </a:lnTo>
                  <a:lnTo>
                    <a:pt x="1425645" y="194739"/>
                  </a:lnTo>
                  <a:lnTo>
                    <a:pt x="1546022" y="315117"/>
                  </a:lnTo>
                  <a:lnTo>
                    <a:pt x="1448558" y="412582"/>
                  </a:lnTo>
                  <a:lnTo>
                    <a:pt x="1457388" y="422838"/>
                  </a:lnTo>
                  <a:lnTo>
                    <a:pt x="1514167" y="511583"/>
                  </a:lnTo>
                  <a:lnTo>
                    <a:pt x="1641935" y="458659"/>
                  </a:lnTo>
                  <a:lnTo>
                    <a:pt x="1707082" y="615941"/>
                  </a:lnTo>
                  <a:lnTo>
                    <a:pt x="1579247" y="668892"/>
                  </a:lnTo>
                  <a:lnTo>
                    <a:pt x="1584835" y="687711"/>
                  </a:lnTo>
                  <a:cubicBezTo>
                    <a:pt x="1592232" y="716929"/>
                    <a:pt x="1597895" y="746838"/>
                    <a:pt x="1601709" y="777321"/>
                  </a:cubicBezTo>
                  <a:lnTo>
                    <a:pt x="1602202" y="785260"/>
                  </a:lnTo>
                  <a:lnTo>
                    <a:pt x="1740762" y="785260"/>
                  </a:lnTo>
                  <a:lnTo>
                    <a:pt x="1740762" y="955500"/>
                  </a:lnTo>
                  <a:lnTo>
                    <a:pt x="1602244" y="955500"/>
                  </a:lnTo>
                  <a:lnTo>
                    <a:pt x="1592412" y="1019928"/>
                  </a:lnTo>
                  <a:lnTo>
                    <a:pt x="1579385" y="1071925"/>
                  </a:lnTo>
                  <a:lnTo>
                    <a:pt x="1707082" y="1124819"/>
                  </a:lnTo>
                  <a:lnTo>
                    <a:pt x="1641935" y="1282101"/>
                  </a:lnTo>
                  <a:lnTo>
                    <a:pt x="1514336" y="1229247"/>
                  </a:lnTo>
                  <a:lnTo>
                    <a:pt x="1500059" y="1255158"/>
                  </a:lnTo>
                  <a:lnTo>
                    <a:pt x="1448892" y="1328512"/>
                  </a:lnTo>
                  <a:lnTo>
                    <a:pt x="1546022" y="1425643"/>
                  </a:lnTo>
                  <a:lnTo>
                    <a:pt x="1425645" y="1546021"/>
                  </a:lnTo>
                  <a:lnTo>
                    <a:pt x="1328549" y="1448925"/>
                  </a:lnTo>
                  <a:lnTo>
                    <a:pt x="1312981" y="1462328"/>
                  </a:lnTo>
                  <a:lnTo>
                    <a:pt x="1229762" y="1515571"/>
                  </a:lnTo>
                  <a:lnTo>
                    <a:pt x="1282102" y="1641932"/>
                  </a:lnTo>
                  <a:lnTo>
                    <a:pt x="1124821" y="1707080"/>
                  </a:lnTo>
                  <a:lnTo>
                    <a:pt x="1073151" y="1582339"/>
                  </a:lnTo>
                  <a:lnTo>
                    <a:pt x="1048108" y="1589775"/>
                  </a:lnTo>
                  <a:cubicBezTo>
                    <a:pt x="1018890" y="1597172"/>
                    <a:pt x="988981" y="1602835"/>
                    <a:pt x="958498" y="1606649"/>
                  </a:cubicBezTo>
                  <a:lnTo>
                    <a:pt x="955501" y="1606835"/>
                  </a:lnTo>
                  <a:lnTo>
                    <a:pt x="955501" y="1740760"/>
                  </a:lnTo>
                  <a:lnTo>
                    <a:pt x="785261" y="1740760"/>
                  </a:lnTo>
                  <a:lnTo>
                    <a:pt x="785261" y="1607939"/>
                  </a:lnTo>
                  <a:lnTo>
                    <a:pt x="715891" y="1597352"/>
                  </a:lnTo>
                  <a:lnTo>
                    <a:pt x="666516" y="1584982"/>
                  </a:lnTo>
                  <a:lnTo>
                    <a:pt x="615942" y="1707080"/>
                  </a:lnTo>
                  <a:lnTo>
                    <a:pt x="458661" y="1641932"/>
                  </a:lnTo>
                  <a:lnTo>
                    <a:pt x="508928" y="1520575"/>
                  </a:lnTo>
                  <a:lnTo>
                    <a:pt x="480660" y="1504999"/>
                  </a:lnTo>
                  <a:lnTo>
                    <a:pt x="407307" y="1453832"/>
                  </a:lnTo>
                  <a:lnTo>
                    <a:pt x="315118" y="1546021"/>
                  </a:lnTo>
                  <a:lnTo>
                    <a:pt x="194740" y="1425643"/>
                  </a:lnTo>
                  <a:lnTo>
                    <a:pt x="286894" y="1333489"/>
                  </a:lnTo>
                  <a:lnTo>
                    <a:pt x="273491" y="1317922"/>
                  </a:lnTo>
                  <a:lnTo>
                    <a:pt x="218783" y="1232414"/>
                  </a:lnTo>
                  <a:lnTo>
                    <a:pt x="98828" y="1282101"/>
                  </a:lnTo>
                  <a:lnTo>
                    <a:pt x="33680" y="1124819"/>
                  </a:lnTo>
                  <a:lnTo>
                    <a:pt x="152714" y="1075514"/>
                  </a:lnTo>
                  <a:lnTo>
                    <a:pt x="146043" y="1053048"/>
                  </a:lnTo>
                  <a:cubicBezTo>
                    <a:pt x="138647" y="1023830"/>
                    <a:pt x="132984" y="993922"/>
                    <a:pt x="129170" y="963438"/>
                  </a:cubicBezTo>
                  <a:lnTo>
                    <a:pt x="128677" y="955500"/>
                  </a:lnTo>
                  <a:lnTo>
                    <a:pt x="0" y="955500"/>
                  </a:lnTo>
                  <a:lnTo>
                    <a:pt x="0" y="785260"/>
                  </a:lnTo>
                  <a:lnTo>
                    <a:pt x="128814" y="785260"/>
                  </a:lnTo>
                  <a:lnTo>
                    <a:pt x="134981" y="739025"/>
                  </a:lnTo>
                  <a:cubicBezTo>
                    <a:pt x="138313" y="720372"/>
                    <a:pt x="142341" y="701961"/>
                    <a:pt x="147040" y="683819"/>
                  </a:cubicBezTo>
                  <a:lnTo>
                    <a:pt x="152622" y="665208"/>
                  </a:lnTo>
                  <a:lnTo>
                    <a:pt x="33680" y="615940"/>
                  </a:lnTo>
                  <a:lnTo>
                    <a:pt x="98828" y="458659"/>
                  </a:lnTo>
                  <a:lnTo>
                    <a:pt x="219054" y="508459"/>
                  </a:lnTo>
                  <a:lnTo>
                    <a:pt x="264199" y="435381"/>
                  </a:lnTo>
                  <a:lnTo>
                    <a:pt x="286732" y="407109"/>
                  </a:lnTo>
                  <a:lnTo>
                    <a:pt x="194740" y="315117"/>
                  </a:lnTo>
                  <a:lnTo>
                    <a:pt x="315118" y="194739"/>
                  </a:lnTo>
                  <a:lnTo>
                    <a:pt x="407197" y="286817"/>
                  </a:lnTo>
                  <a:lnTo>
                    <a:pt x="460791" y="248268"/>
                  </a:lnTo>
                  <a:lnTo>
                    <a:pt x="508858" y="220014"/>
                  </a:lnTo>
                  <a:lnTo>
                    <a:pt x="458661" y="98828"/>
                  </a:lnTo>
                  <a:lnTo>
                    <a:pt x="615942" y="33679"/>
                  </a:lnTo>
                  <a:lnTo>
                    <a:pt x="666597" y="155970"/>
                  </a:lnTo>
                  <a:lnTo>
                    <a:pt x="715891" y="143408"/>
                  </a:lnTo>
                  <a:lnTo>
                    <a:pt x="785261" y="13282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grpSp>
          <p:nvGrpSpPr>
            <p:cNvPr id="61" name="组合 60"/>
            <p:cNvGrpSpPr/>
            <p:nvPr/>
          </p:nvGrpSpPr>
          <p:grpSpPr>
            <a:xfrm>
              <a:off x="3946422" y="2091799"/>
              <a:ext cx="932515" cy="932517"/>
              <a:chOff x="1325410" y="1372730"/>
              <a:chExt cx="1251559" cy="1251561"/>
            </a:xfrm>
            <a:effectLst>
              <a:outerShdw blurRad="76200" dist="38100" dir="2700000" algn="tl" rotWithShape="0">
                <a:prstClr val="black">
                  <a:alpha val="40000"/>
                </a:prstClr>
              </a:outerShdw>
            </a:effectLst>
          </p:grpSpPr>
          <p:sp>
            <p:nvSpPr>
              <p:cNvPr id="63" name="任意多边形 62"/>
              <p:cNvSpPr/>
              <p:nvPr/>
            </p:nvSpPr>
            <p:spPr>
              <a:xfrm>
                <a:off x="1325410" y="1372730"/>
                <a:ext cx="625779" cy="625780"/>
              </a:xfrm>
              <a:custGeom>
                <a:avLst/>
                <a:gdLst>
                  <a:gd name="connsiteX0" fmla="*/ 564580 w 625779"/>
                  <a:gd name="connsiteY0" fmla="*/ 0 h 625780"/>
                  <a:gd name="connsiteX1" fmla="*/ 625779 w 625779"/>
                  <a:gd name="connsiteY1" fmla="*/ 0 h 625780"/>
                  <a:gd name="connsiteX2" fmla="*/ 625779 w 625779"/>
                  <a:gd name="connsiteY2" fmla="*/ 303558 h 625780"/>
                  <a:gd name="connsiteX3" fmla="*/ 303558 w 625779"/>
                  <a:gd name="connsiteY3" fmla="*/ 625779 h 625780"/>
                  <a:gd name="connsiteX4" fmla="*/ 303559 w 625779"/>
                  <a:gd name="connsiteY4" fmla="*/ 625780 h 625780"/>
                  <a:gd name="connsiteX5" fmla="*/ 0 w 625779"/>
                  <a:gd name="connsiteY5" fmla="*/ 625780 h 625780"/>
                  <a:gd name="connsiteX6" fmla="*/ 0 w 625779"/>
                  <a:gd name="connsiteY6" fmla="*/ 564580 h 625780"/>
                  <a:gd name="connsiteX7" fmla="*/ 92614 w 625779"/>
                  <a:gd name="connsiteY7" fmla="*/ 564580 h 625780"/>
                  <a:gd name="connsiteX8" fmla="*/ 97048 w 625779"/>
                  <a:gd name="connsiteY8" fmla="*/ 531339 h 625780"/>
                  <a:gd name="connsiteX9" fmla="*/ 105718 w 625779"/>
                  <a:gd name="connsiteY9" fmla="*/ 491647 h 625780"/>
                  <a:gd name="connsiteX10" fmla="*/ 109731 w 625779"/>
                  <a:gd name="connsiteY10" fmla="*/ 478266 h 625780"/>
                  <a:gd name="connsiteX11" fmla="*/ 24215 w 625779"/>
                  <a:gd name="connsiteY11" fmla="*/ 442844 h 625780"/>
                  <a:gd name="connsiteX12" fmla="*/ 71055 w 625779"/>
                  <a:gd name="connsiteY12" fmla="*/ 329763 h 625780"/>
                  <a:gd name="connsiteX13" fmla="*/ 157494 w 625779"/>
                  <a:gd name="connsiteY13" fmla="*/ 365568 h 625780"/>
                  <a:gd name="connsiteX14" fmla="*/ 189952 w 625779"/>
                  <a:gd name="connsiteY14" fmla="*/ 313027 h 625780"/>
                  <a:gd name="connsiteX15" fmla="*/ 206152 w 625779"/>
                  <a:gd name="connsiteY15" fmla="*/ 292700 h 625780"/>
                  <a:gd name="connsiteX16" fmla="*/ 140013 w 625779"/>
                  <a:gd name="connsiteY16" fmla="*/ 226560 h 625780"/>
                  <a:gd name="connsiteX17" fmla="*/ 226561 w 625779"/>
                  <a:gd name="connsiteY17" fmla="*/ 140012 h 625780"/>
                  <a:gd name="connsiteX18" fmla="*/ 292763 w 625779"/>
                  <a:gd name="connsiteY18" fmla="*/ 206214 h 625780"/>
                  <a:gd name="connsiteX19" fmla="*/ 331296 w 625779"/>
                  <a:gd name="connsiteY19" fmla="*/ 178498 h 625780"/>
                  <a:gd name="connsiteX20" fmla="*/ 365854 w 625779"/>
                  <a:gd name="connsiteY20" fmla="*/ 158184 h 625780"/>
                  <a:gd name="connsiteX21" fmla="*/ 329764 w 625779"/>
                  <a:gd name="connsiteY21" fmla="*/ 71055 h 625780"/>
                  <a:gd name="connsiteX22" fmla="*/ 442845 w 625779"/>
                  <a:gd name="connsiteY22" fmla="*/ 24214 h 625780"/>
                  <a:gd name="connsiteX23" fmla="*/ 479264 w 625779"/>
                  <a:gd name="connsiteY23" fmla="*/ 112138 h 625780"/>
                  <a:gd name="connsiteX24" fmla="*/ 514705 w 625779"/>
                  <a:gd name="connsiteY24" fmla="*/ 103106 h 625780"/>
                  <a:gd name="connsiteX25" fmla="*/ 564580 w 625779"/>
                  <a:gd name="connsiteY25" fmla="*/ 95494 h 62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5779" h="625780">
                    <a:moveTo>
                      <a:pt x="564580" y="0"/>
                    </a:moveTo>
                    <a:lnTo>
                      <a:pt x="625779" y="0"/>
                    </a:lnTo>
                    <a:lnTo>
                      <a:pt x="625779" y="303558"/>
                    </a:lnTo>
                    <a:cubicBezTo>
                      <a:pt x="447821" y="303558"/>
                      <a:pt x="303558" y="447821"/>
                      <a:pt x="303558" y="625779"/>
                    </a:cubicBezTo>
                    <a:lnTo>
                      <a:pt x="303559" y="625780"/>
                    </a:lnTo>
                    <a:lnTo>
                      <a:pt x="0" y="625780"/>
                    </a:lnTo>
                    <a:lnTo>
                      <a:pt x="0" y="564580"/>
                    </a:lnTo>
                    <a:lnTo>
                      <a:pt x="92614" y="564580"/>
                    </a:lnTo>
                    <a:lnTo>
                      <a:pt x="97048" y="531339"/>
                    </a:lnTo>
                    <a:cubicBezTo>
                      <a:pt x="99443" y="517928"/>
                      <a:pt x="102339" y="504691"/>
                      <a:pt x="105718" y="491647"/>
                    </a:cubicBezTo>
                    <a:lnTo>
                      <a:pt x="109731" y="478266"/>
                    </a:lnTo>
                    <a:lnTo>
                      <a:pt x="24215" y="442844"/>
                    </a:lnTo>
                    <a:lnTo>
                      <a:pt x="71055" y="329763"/>
                    </a:lnTo>
                    <a:lnTo>
                      <a:pt x="157494" y="365568"/>
                    </a:lnTo>
                    <a:lnTo>
                      <a:pt x="189952" y="313027"/>
                    </a:lnTo>
                    <a:lnTo>
                      <a:pt x="206152" y="292700"/>
                    </a:lnTo>
                    <a:lnTo>
                      <a:pt x="140013" y="226560"/>
                    </a:lnTo>
                    <a:lnTo>
                      <a:pt x="226561" y="140012"/>
                    </a:lnTo>
                    <a:lnTo>
                      <a:pt x="292763" y="206214"/>
                    </a:lnTo>
                    <a:lnTo>
                      <a:pt x="331296" y="178498"/>
                    </a:lnTo>
                    <a:lnTo>
                      <a:pt x="365854" y="158184"/>
                    </a:lnTo>
                    <a:lnTo>
                      <a:pt x="329764" y="71055"/>
                    </a:lnTo>
                    <a:lnTo>
                      <a:pt x="442845" y="24214"/>
                    </a:lnTo>
                    <a:lnTo>
                      <a:pt x="479264" y="112138"/>
                    </a:lnTo>
                    <a:lnTo>
                      <a:pt x="514705" y="103106"/>
                    </a:lnTo>
                    <a:lnTo>
                      <a:pt x="564580" y="954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64" name="任意多边形 63"/>
              <p:cNvSpPr/>
              <p:nvPr/>
            </p:nvSpPr>
            <p:spPr>
              <a:xfrm rot="5400000">
                <a:off x="1951189" y="1372731"/>
                <a:ext cx="625779" cy="625780"/>
              </a:xfrm>
              <a:custGeom>
                <a:avLst/>
                <a:gdLst>
                  <a:gd name="connsiteX0" fmla="*/ 564580 w 625779"/>
                  <a:gd name="connsiteY0" fmla="*/ 0 h 625780"/>
                  <a:gd name="connsiteX1" fmla="*/ 625779 w 625779"/>
                  <a:gd name="connsiteY1" fmla="*/ 0 h 625780"/>
                  <a:gd name="connsiteX2" fmla="*/ 625779 w 625779"/>
                  <a:gd name="connsiteY2" fmla="*/ 303558 h 625780"/>
                  <a:gd name="connsiteX3" fmla="*/ 303558 w 625779"/>
                  <a:gd name="connsiteY3" fmla="*/ 625779 h 625780"/>
                  <a:gd name="connsiteX4" fmla="*/ 303559 w 625779"/>
                  <a:gd name="connsiteY4" fmla="*/ 625780 h 625780"/>
                  <a:gd name="connsiteX5" fmla="*/ 0 w 625779"/>
                  <a:gd name="connsiteY5" fmla="*/ 625780 h 625780"/>
                  <a:gd name="connsiteX6" fmla="*/ 0 w 625779"/>
                  <a:gd name="connsiteY6" fmla="*/ 564580 h 625780"/>
                  <a:gd name="connsiteX7" fmla="*/ 92614 w 625779"/>
                  <a:gd name="connsiteY7" fmla="*/ 564580 h 625780"/>
                  <a:gd name="connsiteX8" fmla="*/ 97048 w 625779"/>
                  <a:gd name="connsiteY8" fmla="*/ 531339 h 625780"/>
                  <a:gd name="connsiteX9" fmla="*/ 105718 w 625779"/>
                  <a:gd name="connsiteY9" fmla="*/ 491647 h 625780"/>
                  <a:gd name="connsiteX10" fmla="*/ 109731 w 625779"/>
                  <a:gd name="connsiteY10" fmla="*/ 478266 h 625780"/>
                  <a:gd name="connsiteX11" fmla="*/ 24215 w 625779"/>
                  <a:gd name="connsiteY11" fmla="*/ 442844 h 625780"/>
                  <a:gd name="connsiteX12" fmla="*/ 71055 w 625779"/>
                  <a:gd name="connsiteY12" fmla="*/ 329763 h 625780"/>
                  <a:gd name="connsiteX13" fmla="*/ 157494 w 625779"/>
                  <a:gd name="connsiteY13" fmla="*/ 365568 h 625780"/>
                  <a:gd name="connsiteX14" fmla="*/ 189952 w 625779"/>
                  <a:gd name="connsiteY14" fmla="*/ 313027 h 625780"/>
                  <a:gd name="connsiteX15" fmla="*/ 206152 w 625779"/>
                  <a:gd name="connsiteY15" fmla="*/ 292700 h 625780"/>
                  <a:gd name="connsiteX16" fmla="*/ 140013 w 625779"/>
                  <a:gd name="connsiteY16" fmla="*/ 226560 h 625780"/>
                  <a:gd name="connsiteX17" fmla="*/ 226561 w 625779"/>
                  <a:gd name="connsiteY17" fmla="*/ 140012 h 625780"/>
                  <a:gd name="connsiteX18" fmla="*/ 292763 w 625779"/>
                  <a:gd name="connsiteY18" fmla="*/ 206214 h 625780"/>
                  <a:gd name="connsiteX19" fmla="*/ 331296 w 625779"/>
                  <a:gd name="connsiteY19" fmla="*/ 178498 h 625780"/>
                  <a:gd name="connsiteX20" fmla="*/ 365854 w 625779"/>
                  <a:gd name="connsiteY20" fmla="*/ 158184 h 625780"/>
                  <a:gd name="connsiteX21" fmla="*/ 329764 w 625779"/>
                  <a:gd name="connsiteY21" fmla="*/ 71055 h 625780"/>
                  <a:gd name="connsiteX22" fmla="*/ 442845 w 625779"/>
                  <a:gd name="connsiteY22" fmla="*/ 24214 h 625780"/>
                  <a:gd name="connsiteX23" fmla="*/ 479264 w 625779"/>
                  <a:gd name="connsiteY23" fmla="*/ 112138 h 625780"/>
                  <a:gd name="connsiteX24" fmla="*/ 514705 w 625779"/>
                  <a:gd name="connsiteY24" fmla="*/ 103106 h 625780"/>
                  <a:gd name="connsiteX25" fmla="*/ 564580 w 625779"/>
                  <a:gd name="connsiteY25" fmla="*/ 95494 h 62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5779" h="625780">
                    <a:moveTo>
                      <a:pt x="564580" y="0"/>
                    </a:moveTo>
                    <a:lnTo>
                      <a:pt x="625779" y="0"/>
                    </a:lnTo>
                    <a:lnTo>
                      <a:pt x="625779" y="303558"/>
                    </a:lnTo>
                    <a:cubicBezTo>
                      <a:pt x="447821" y="303558"/>
                      <a:pt x="303558" y="447821"/>
                      <a:pt x="303558" y="625779"/>
                    </a:cubicBezTo>
                    <a:lnTo>
                      <a:pt x="303559" y="625780"/>
                    </a:lnTo>
                    <a:lnTo>
                      <a:pt x="0" y="625780"/>
                    </a:lnTo>
                    <a:lnTo>
                      <a:pt x="0" y="564580"/>
                    </a:lnTo>
                    <a:lnTo>
                      <a:pt x="92614" y="564580"/>
                    </a:lnTo>
                    <a:lnTo>
                      <a:pt x="97048" y="531339"/>
                    </a:lnTo>
                    <a:cubicBezTo>
                      <a:pt x="99443" y="517928"/>
                      <a:pt x="102339" y="504691"/>
                      <a:pt x="105718" y="491647"/>
                    </a:cubicBezTo>
                    <a:lnTo>
                      <a:pt x="109731" y="478266"/>
                    </a:lnTo>
                    <a:lnTo>
                      <a:pt x="24215" y="442844"/>
                    </a:lnTo>
                    <a:lnTo>
                      <a:pt x="71055" y="329763"/>
                    </a:lnTo>
                    <a:lnTo>
                      <a:pt x="157494" y="365568"/>
                    </a:lnTo>
                    <a:lnTo>
                      <a:pt x="189952" y="313027"/>
                    </a:lnTo>
                    <a:lnTo>
                      <a:pt x="206152" y="292700"/>
                    </a:lnTo>
                    <a:lnTo>
                      <a:pt x="140013" y="226560"/>
                    </a:lnTo>
                    <a:lnTo>
                      <a:pt x="226561" y="140012"/>
                    </a:lnTo>
                    <a:lnTo>
                      <a:pt x="292763" y="206214"/>
                    </a:lnTo>
                    <a:lnTo>
                      <a:pt x="331296" y="178498"/>
                    </a:lnTo>
                    <a:lnTo>
                      <a:pt x="365854" y="158184"/>
                    </a:lnTo>
                    <a:lnTo>
                      <a:pt x="329764" y="71055"/>
                    </a:lnTo>
                    <a:lnTo>
                      <a:pt x="442845" y="24214"/>
                    </a:lnTo>
                    <a:lnTo>
                      <a:pt x="479264" y="112138"/>
                    </a:lnTo>
                    <a:lnTo>
                      <a:pt x="514705" y="103106"/>
                    </a:lnTo>
                    <a:lnTo>
                      <a:pt x="564580" y="954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65" name="任意多边形 64"/>
              <p:cNvSpPr/>
              <p:nvPr/>
            </p:nvSpPr>
            <p:spPr>
              <a:xfrm rot="10800000">
                <a:off x="1951187" y="1998511"/>
                <a:ext cx="625779" cy="625780"/>
              </a:xfrm>
              <a:custGeom>
                <a:avLst/>
                <a:gdLst>
                  <a:gd name="connsiteX0" fmla="*/ 564580 w 625779"/>
                  <a:gd name="connsiteY0" fmla="*/ 0 h 625780"/>
                  <a:gd name="connsiteX1" fmla="*/ 625779 w 625779"/>
                  <a:gd name="connsiteY1" fmla="*/ 0 h 625780"/>
                  <a:gd name="connsiteX2" fmla="*/ 625779 w 625779"/>
                  <a:gd name="connsiteY2" fmla="*/ 303558 h 625780"/>
                  <a:gd name="connsiteX3" fmla="*/ 303558 w 625779"/>
                  <a:gd name="connsiteY3" fmla="*/ 625779 h 625780"/>
                  <a:gd name="connsiteX4" fmla="*/ 303559 w 625779"/>
                  <a:gd name="connsiteY4" fmla="*/ 625780 h 625780"/>
                  <a:gd name="connsiteX5" fmla="*/ 0 w 625779"/>
                  <a:gd name="connsiteY5" fmla="*/ 625780 h 625780"/>
                  <a:gd name="connsiteX6" fmla="*/ 0 w 625779"/>
                  <a:gd name="connsiteY6" fmla="*/ 564580 h 625780"/>
                  <a:gd name="connsiteX7" fmla="*/ 92614 w 625779"/>
                  <a:gd name="connsiteY7" fmla="*/ 564580 h 625780"/>
                  <a:gd name="connsiteX8" fmla="*/ 97048 w 625779"/>
                  <a:gd name="connsiteY8" fmla="*/ 531339 h 625780"/>
                  <a:gd name="connsiteX9" fmla="*/ 105718 w 625779"/>
                  <a:gd name="connsiteY9" fmla="*/ 491647 h 625780"/>
                  <a:gd name="connsiteX10" fmla="*/ 109731 w 625779"/>
                  <a:gd name="connsiteY10" fmla="*/ 478266 h 625780"/>
                  <a:gd name="connsiteX11" fmla="*/ 24215 w 625779"/>
                  <a:gd name="connsiteY11" fmla="*/ 442844 h 625780"/>
                  <a:gd name="connsiteX12" fmla="*/ 71055 w 625779"/>
                  <a:gd name="connsiteY12" fmla="*/ 329763 h 625780"/>
                  <a:gd name="connsiteX13" fmla="*/ 157494 w 625779"/>
                  <a:gd name="connsiteY13" fmla="*/ 365568 h 625780"/>
                  <a:gd name="connsiteX14" fmla="*/ 189952 w 625779"/>
                  <a:gd name="connsiteY14" fmla="*/ 313027 h 625780"/>
                  <a:gd name="connsiteX15" fmla="*/ 206152 w 625779"/>
                  <a:gd name="connsiteY15" fmla="*/ 292700 h 625780"/>
                  <a:gd name="connsiteX16" fmla="*/ 140013 w 625779"/>
                  <a:gd name="connsiteY16" fmla="*/ 226560 h 625780"/>
                  <a:gd name="connsiteX17" fmla="*/ 226561 w 625779"/>
                  <a:gd name="connsiteY17" fmla="*/ 140012 h 625780"/>
                  <a:gd name="connsiteX18" fmla="*/ 292763 w 625779"/>
                  <a:gd name="connsiteY18" fmla="*/ 206214 h 625780"/>
                  <a:gd name="connsiteX19" fmla="*/ 331296 w 625779"/>
                  <a:gd name="connsiteY19" fmla="*/ 178498 h 625780"/>
                  <a:gd name="connsiteX20" fmla="*/ 365854 w 625779"/>
                  <a:gd name="connsiteY20" fmla="*/ 158184 h 625780"/>
                  <a:gd name="connsiteX21" fmla="*/ 329764 w 625779"/>
                  <a:gd name="connsiteY21" fmla="*/ 71055 h 625780"/>
                  <a:gd name="connsiteX22" fmla="*/ 442845 w 625779"/>
                  <a:gd name="connsiteY22" fmla="*/ 24214 h 625780"/>
                  <a:gd name="connsiteX23" fmla="*/ 479264 w 625779"/>
                  <a:gd name="connsiteY23" fmla="*/ 112138 h 625780"/>
                  <a:gd name="connsiteX24" fmla="*/ 514705 w 625779"/>
                  <a:gd name="connsiteY24" fmla="*/ 103106 h 625780"/>
                  <a:gd name="connsiteX25" fmla="*/ 564580 w 625779"/>
                  <a:gd name="connsiteY25" fmla="*/ 95494 h 62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5779" h="625780">
                    <a:moveTo>
                      <a:pt x="564580" y="0"/>
                    </a:moveTo>
                    <a:lnTo>
                      <a:pt x="625779" y="0"/>
                    </a:lnTo>
                    <a:lnTo>
                      <a:pt x="625779" y="303558"/>
                    </a:lnTo>
                    <a:cubicBezTo>
                      <a:pt x="447821" y="303558"/>
                      <a:pt x="303558" y="447821"/>
                      <a:pt x="303558" y="625779"/>
                    </a:cubicBezTo>
                    <a:lnTo>
                      <a:pt x="303559" y="625780"/>
                    </a:lnTo>
                    <a:lnTo>
                      <a:pt x="0" y="625780"/>
                    </a:lnTo>
                    <a:lnTo>
                      <a:pt x="0" y="564580"/>
                    </a:lnTo>
                    <a:lnTo>
                      <a:pt x="92614" y="564580"/>
                    </a:lnTo>
                    <a:lnTo>
                      <a:pt x="97048" y="531339"/>
                    </a:lnTo>
                    <a:cubicBezTo>
                      <a:pt x="99443" y="517928"/>
                      <a:pt x="102339" y="504691"/>
                      <a:pt x="105718" y="491647"/>
                    </a:cubicBezTo>
                    <a:lnTo>
                      <a:pt x="109731" y="478266"/>
                    </a:lnTo>
                    <a:lnTo>
                      <a:pt x="24215" y="442844"/>
                    </a:lnTo>
                    <a:lnTo>
                      <a:pt x="71055" y="329763"/>
                    </a:lnTo>
                    <a:lnTo>
                      <a:pt x="157494" y="365568"/>
                    </a:lnTo>
                    <a:lnTo>
                      <a:pt x="189952" y="313027"/>
                    </a:lnTo>
                    <a:lnTo>
                      <a:pt x="206152" y="292700"/>
                    </a:lnTo>
                    <a:lnTo>
                      <a:pt x="140013" y="226560"/>
                    </a:lnTo>
                    <a:lnTo>
                      <a:pt x="226561" y="140012"/>
                    </a:lnTo>
                    <a:lnTo>
                      <a:pt x="292763" y="206214"/>
                    </a:lnTo>
                    <a:lnTo>
                      <a:pt x="331296" y="178498"/>
                    </a:lnTo>
                    <a:lnTo>
                      <a:pt x="365854" y="158184"/>
                    </a:lnTo>
                    <a:lnTo>
                      <a:pt x="329764" y="71055"/>
                    </a:lnTo>
                    <a:lnTo>
                      <a:pt x="442845" y="24214"/>
                    </a:lnTo>
                    <a:lnTo>
                      <a:pt x="479264" y="112138"/>
                    </a:lnTo>
                    <a:lnTo>
                      <a:pt x="514705" y="103106"/>
                    </a:lnTo>
                    <a:lnTo>
                      <a:pt x="564580" y="954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66" name="任意多边形 65"/>
              <p:cNvSpPr/>
              <p:nvPr/>
            </p:nvSpPr>
            <p:spPr>
              <a:xfrm rot="16200000">
                <a:off x="1325411" y="1998511"/>
                <a:ext cx="625779" cy="625780"/>
              </a:xfrm>
              <a:custGeom>
                <a:avLst/>
                <a:gdLst>
                  <a:gd name="connsiteX0" fmla="*/ 564580 w 625779"/>
                  <a:gd name="connsiteY0" fmla="*/ 0 h 625780"/>
                  <a:gd name="connsiteX1" fmla="*/ 625779 w 625779"/>
                  <a:gd name="connsiteY1" fmla="*/ 0 h 625780"/>
                  <a:gd name="connsiteX2" fmla="*/ 625779 w 625779"/>
                  <a:gd name="connsiteY2" fmla="*/ 303558 h 625780"/>
                  <a:gd name="connsiteX3" fmla="*/ 303558 w 625779"/>
                  <a:gd name="connsiteY3" fmla="*/ 625779 h 625780"/>
                  <a:gd name="connsiteX4" fmla="*/ 303559 w 625779"/>
                  <a:gd name="connsiteY4" fmla="*/ 625780 h 625780"/>
                  <a:gd name="connsiteX5" fmla="*/ 0 w 625779"/>
                  <a:gd name="connsiteY5" fmla="*/ 625780 h 625780"/>
                  <a:gd name="connsiteX6" fmla="*/ 0 w 625779"/>
                  <a:gd name="connsiteY6" fmla="*/ 564580 h 625780"/>
                  <a:gd name="connsiteX7" fmla="*/ 92614 w 625779"/>
                  <a:gd name="connsiteY7" fmla="*/ 564580 h 625780"/>
                  <a:gd name="connsiteX8" fmla="*/ 97048 w 625779"/>
                  <a:gd name="connsiteY8" fmla="*/ 531339 h 625780"/>
                  <a:gd name="connsiteX9" fmla="*/ 105718 w 625779"/>
                  <a:gd name="connsiteY9" fmla="*/ 491647 h 625780"/>
                  <a:gd name="connsiteX10" fmla="*/ 109731 w 625779"/>
                  <a:gd name="connsiteY10" fmla="*/ 478266 h 625780"/>
                  <a:gd name="connsiteX11" fmla="*/ 24215 w 625779"/>
                  <a:gd name="connsiteY11" fmla="*/ 442844 h 625780"/>
                  <a:gd name="connsiteX12" fmla="*/ 71055 w 625779"/>
                  <a:gd name="connsiteY12" fmla="*/ 329763 h 625780"/>
                  <a:gd name="connsiteX13" fmla="*/ 157494 w 625779"/>
                  <a:gd name="connsiteY13" fmla="*/ 365568 h 625780"/>
                  <a:gd name="connsiteX14" fmla="*/ 189952 w 625779"/>
                  <a:gd name="connsiteY14" fmla="*/ 313027 h 625780"/>
                  <a:gd name="connsiteX15" fmla="*/ 206152 w 625779"/>
                  <a:gd name="connsiteY15" fmla="*/ 292700 h 625780"/>
                  <a:gd name="connsiteX16" fmla="*/ 140013 w 625779"/>
                  <a:gd name="connsiteY16" fmla="*/ 226560 h 625780"/>
                  <a:gd name="connsiteX17" fmla="*/ 226561 w 625779"/>
                  <a:gd name="connsiteY17" fmla="*/ 140012 h 625780"/>
                  <a:gd name="connsiteX18" fmla="*/ 292763 w 625779"/>
                  <a:gd name="connsiteY18" fmla="*/ 206214 h 625780"/>
                  <a:gd name="connsiteX19" fmla="*/ 331296 w 625779"/>
                  <a:gd name="connsiteY19" fmla="*/ 178498 h 625780"/>
                  <a:gd name="connsiteX20" fmla="*/ 365854 w 625779"/>
                  <a:gd name="connsiteY20" fmla="*/ 158184 h 625780"/>
                  <a:gd name="connsiteX21" fmla="*/ 329764 w 625779"/>
                  <a:gd name="connsiteY21" fmla="*/ 71055 h 625780"/>
                  <a:gd name="connsiteX22" fmla="*/ 442845 w 625779"/>
                  <a:gd name="connsiteY22" fmla="*/ 24214 h 625780"/>
                  <a:gd name="connsiteX23" fmla="*/ 479264 w 625779"/>
                  <a:gd name="connsiteY23" fmla="*/ 112138 h 625780"/>
                  <a:gd name="connsiteX24" fmla="*/ 514705 w 625779"/>
                  <a:gd name="connsiteY24" fmla="*/ 103106 h 625780"/>
                  <a:gd name="connsiteX25" fmla="*/ 564580 w 625779"/>
                  <a:gd name="connsiteY25" fmla="*/ 95494 h 62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5779" h="625780">
                    <a:moveTo>
                      <a:pt x="564580" y="0"/>
                    </a:moveTo>
                    <a:lnTo>
                      <a:pt x="625779" y="0"/>
                    </a:lnTo>
                    <a:lnTo>
                      <a:pt x="625779" y="303558"/>
                    </a:lnTo>
                    <a:cubicBezTo>
                      <a:pt x="447821" y="303558"/>
                      <a:pt x="303558" y="447821"/>
                      <a:pt x="303558" y="625779"/>
                    </a:cubicBezTo>
                    <a:lnTo>
                      <a:pt x="303559" y="625780"/>
                    </a:lnTo>
                    <a:lnTo>
                      <a:pt x="0" y="625780"/>
                    </a:lnTo>
                    <a:lnTo>
                      <a:pt x="0" y="564580"/>
                    </a:lnTo>
                    <a:lnTo>
                      <a:pt x="92614" y="564580"/>
                    </a:lnTo>
                    <a:lnTo>
                      <a:pt x="97048" y="531339"/>
                    </a:lnTo>
                    <a:cubicBezTo>
                      <a:pt x="99443" y="517928"/>
                      <a:pt x="102339" y="504691"/>
                      <a:pt x="105718" y="491647"/>
                    </a:cubicBezTo>
                    <a:lnTo>
                      <a:pt x="109731" y="478266"/>
                    </a:lnTo>
                    <a:lnTo>
                      <a:pt x="24215" y="442844"/>
                    </a:lnTo>
                    <a:lnTo>
                      <a:pt x="71055" y="329763"/>
                    </a:lnTo>
                    <a:lnTo>
                      <a:pt x="157494" y="365568"/>
                    </a:lnTo>
                    <a:lnTo>
                      <a:pt x="189952" y="313027"/>
                    </a:lnTo>
                    <a:lnTo>
                      <a:pt x="206152" y="292700"/>
                    </a:lnTo>
                    <a:lnTo>
                      <a:pt x="140013" y="226560"/>
                    </a:lnTo>
                    <a:lnTo>
                      <a:pt x="226561" y="140012"/>
                    </a:lnTo>
                    <a:lnTo>
                      <a:pt x="292763" y="206214"/>
                    </a:lnTo>
                    <a:lnTo>
                      <a:pt x="331296" y="178498"/>
                    </a:lnTo>
                    <a:lnTo>
                      <a:pt x="365854" y="158184"/>
                    </a:lnTo>
                    <a:lnTo>
                      <a:pt x="329764" y="71055"/>
                    </a:lnTo>
                    <a:lnTo>
                      <a:pt x="442845" y="24214"/>
                    </a:lnTo>
                    <a:lnTo>
                      <a:pt x="479264" y="112138"/>
                    </a:lnTo>
                    <a:lnTo>
                      <a:pt x="514705" y="103106"/>
                    </a:lnTo>
                    <a:lnTo>
                      <a:pt x="564580" y="954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grpSp>
        <p:sp>
          <p:nvSpPr>
            <p:cNvPr id="62" name="椭圆 61"/>
            <p:cNvSpPr/>
            <p:nvPr/>
          </p:nvSpPr>
          <p:spPr>
            <a:xfrm rot="1860000">
              <a:off x="4472229" y="2824594"/>
              <a:ext cx="25701" cy="25701"/>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grpSp>
      <p:sp>
        <p:nvSpPr>
          <p:cNvPr id="88" name="文本框 87"/>
          <p:cNvSpPr txBox="1"/>
          <p:nvPr/>
        </p:nvSpPr>
        <p:spPr>
          <a:xfrm>
            <a:off x="1357730" y="3843774"/>
            <a:ext cx="2493493" cy="335280"/>
          </a:xfrm>
          <a:prstGeom prst="rect">
            <a:avLst/>
          </a:prstGeom>
          <a:noFill/>
        </p:spPr>
        <p:txBody>
          <a:bodyPr wrap="square" rtlCol="0">
            <a:normAutofit/>
          </a:bodyPr>
          <a:lstStyle/>
          <a:p>
            <a:pPr algn="ctr"/>
            <a:r>
              <a:rPr lang="zh-TW" altLang="zh-TW" sz="1600">
                <a:solidFill>
                  <a:schemeClr val="tx1">
                    <a:lumMod val="50000"/>
                    <a:lumOff val="50000"/>
                  </a:schemeClr>
                </a:solidFill>
                <a:effectLst>
                  <a:innerShdw blurRad="38100" dist="50800" dir="13500000">
                    <a:prstClr val="black">
                      <a:alpha val="60000"/>
                    </a:prstClr>
                  </a:innerShdw>
                </a:effectLst>
                <a:latin typeface="Source Han Sans TC"/>
                <a:ea typeface="Source Han Sans TC"/>
                <a:sym typeface="Source Han Sans K Medium" panose="020B0600000000000000" pitchFamily="34" charset="-128"/>
              </a:rPr>
              <a:t>新增文字</a:t>
            </a:r>
          </a:p>
        </p:txBody>
      </p:sp>
      <p:grpSp>
        <p:nvGrpSpPr>
          <p:cNvPr id="89" name="Group 8"/>
          <p:cNvGrpSpPr>
            <a:grpSpLocks noChangeAspect="1"/>
          </p:cNvGrpSpPr>
          <p:nvPr/>
        </p:nvGrpSpPr>
        <p:grpSpPr>
          <a:xfrm>
            <a:off x="4775362" y="1396104"/>
            <a:ext cx="311171" cy="314532"/>
            <a:chOff x="4313" y="1262"/>
            <a:chExt cx="463" cy="468"/>
          </a:xfrm>
          <a:solidFill>
            <a:schemeClr val="accent1"/>
          </a:solidFill>
        </p:grpSpPr>
        <p:sp>
          <p:nvSpPr>
            <p:cNvPr id="90" name="Rectangle 9"/>
            <p:cNvSpPr>
              <a:spLocks noChangeArrowheads="1"/>
            </p:cNvSpPr>
            <p:nvPr/>
          </p:nvSpPr>
          <p:spPr bwMode="auto">
            <a:xfrm>
              <a:off x="4603" y="1387"/>
              <a:ext cx="77" cy="3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013">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91" name="Rectangle 10"/>
            <p:cNvSpPr>
              <a:spLocks noChangeArrowheads="1"/>
            </p:cNvSpPr>
            <p:nvPr/>
          </p:nvSpPr>
          <p:spPr bwMode="auto">
            <a:xfrm>
              <a:off x="4699" y="1349"/>
              <a:ext cx="77" cy="3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013">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92" name="Rectangle 11"/>
            <p:cNvSpPr>
              <a:spLocks noChangeArrowheads="1"/>
            </p:cNvSpPr>
            <p:nvPr/>
          </p:nvSpPr>
          <p:spPr bwMode="auto">
            <a:xfrm>
              <a:off x="4515" y="1447"/>
              <a:ext cx="76" cy="28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013">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93" name="Rectangle 12"/>
            <p:cNvSpPr>
              <a:spLocks noChangeArrowheads="1"/>
            </p:cNvSpPr>
            <p:nvPr/>
          </p:nvSpPr>
          <p:spPr bwMode="auto">
            <a:xfrm>
              <a:off x="4423" y="1486"/>
              <a:ext cx="80" cy="2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013">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94" name="Rectangle 13"/>
            <p:cNvSpPr>
              <a:spLocks noChangeArrowheads="1"/>
            </p:cNvSpPr>
            <p:nvPr/>
          </p:nvSpPr>
          <p:spPr bwMode="auto">
            <a:xfrm>
              <a:off x="4335" y="1565"/>
              <a:ext cx="76" cy="1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013">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95" name="Freeform 14"/>
            <p:cNvSpPr/>
            <p:nvPr/>
          </p:nvSpPr>
          <p:spPr bwMode="auto">
            <a:xfrm>
              <a:off x="4313" y="1277"/>
              <a:ext cx="298" cy="247"/>
            </a:xfrm>
            <a:custGeom>
              <a:avLst/>
              <a:gdLst>
                <a:gd name="T0" fmla="*/ 0 w 298"/>
                <a:gd name="T1" fmla="*/ 240 h 247"/>
                <a:gd name="T2" fmla="*/ 290 w 298"/>
                <a:gd name="T3" fmla="*/ 0 h 247"/>
                <a:gd name="T4" fmla="*/ 298 w 298"/>
                <a:gd name="T5" fmla="*/ 7 h 247"/>
                <a:gd name="T6" fmla="*/ 7 w 298"/>
                <a:gd name="T7" fmla="*/ 247 h 247"/>
                <a:gd name="T8" fmla="*/ 0 w 298"/>
                <a:gd name="T9" fmla="*/ 240 h 247"/>
                <a:gd name="T10" fmla="*/ 0 w 298"/>
                <a:gd name="T11" fmla="*/ 240 h 247"/>
              </a:gdLst>
              <a:ahLst/>
              <a:cxnLst>
                <a:cxn ang="0">
                  <a:pos x="T0" y="T1"/>
                </a:cxn>
                <a:cxn ang="0">
                  <a:pos x="T2" y="T3"/>
                </a:cxn>
                <a:cxn ang="0">
                  <a:pos x="T4" y="T5"/>
                </a:cxn>
                <a:cxn ang="0">
                  <a:pos x="T6" y="T7"/>
                </a:cxn>
                <a:cxn ang="0">
                  <a:pos x="T8" y="T9"/>
                </a:cxn>
                <a:cxn ang="0">
                  <a:pos x="T10" y="T11"/>
                </a:cxn>
              </a:cxnLst>
              <a:rect l="0" t="0" r="r" b="b"/>
              <a:pathLst>
                <a:path w="298" h="246">
                  <a:moveTo>
                    <a:pt x="0" y="240"/>
                  </a:moveTo>
                  <a:lnTo>
                    <a:pt x="290" y="0"/>
                  </a:lnTo>
                  <a:lnTo>
                    <a:pt x="298" y="7"/>
                  </a:lnTo>
                  <a:lnTo>
                    <a:pt x="7" y="247"/>
                  </a:lnTo>
                  <a:lnTo>
                    <a:pt x="0" y="240"/>
                  </a:lnTo>
                  <a:lnTo>
                    <a:pt x="0"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96" name="Freeform 15"/>
            <p:cNvSpPr/>
            <p:nvPr/>
          </p:nvSpPr>
          <p:spPr bwMode="auto">
            <a:xfrm>
              <a:off x="4567" y="1262"/>
              <a:ext cx="65" cy="58"/>
            </a:xfrm>
            <a:custGeom>
              <a:avLst/>
              <a:gdLst>
                <a:gd name="T0" fmla="*/ 0 w 65"/>
                <a:gd name="T1" fmla="*/ 3 h 58"/>
                <a:gd name="T2" fmla="*/ 65 w 65"/>
                <a:gd name="T3" fmla="*/ 0 h 58"/>
                <a:gd name="T4" fmla="*/ 36 w 65"/>
                <a:gd name="T5" fmla="*/ 58 h 58"/>
                <a:gd name="T6" fmla="*/ 0 w 65"/>
                <a:gd name="T7" fmla="*/ 3 h 58"/>
              </a:gdLst>
              <a:ahLst/>
              <a:cxnLst>
                <a:cxn ang="0">
                  <a:pos x="T0" y="T1"/>
                </a:cxn>
                <a:cxn ang="0">
                  <a:pos x="T2" y="T3"/>
                </a:cxn>
                <a:cxn ang="0">
                  <a:pos x="T4" y="T5"/>
                </a:cxn>
                <a:cxn ang="0">
                  <a:pos x="T6" y="T7"/>
                </a:cxn>
              </a:cxnLst>
              <a:rect l="0" t="0" r="r" b="b"/>
              <a:pathLst>
                <a:path w="65" h="57">
                  <a:moveTo>
                    <a:pt x="0" y="3"/>
                  </a:moveTo>
                  <a:lnTo>
                    <a:pt x="65" y="0"/>
                  </a:lnTo>
                  <a:lnTo>
                    <a:pt x="36" y="58"/>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grpSp>
      <p:sp>
        <p:nvSpPr>
          <p:cNvPr id="97" name="Freeform 19"/>
          <p:cNvSpPr/>
          <p:nvPr/>
        </p:nvSpPr>
        <p:spPr bwMode="auto">
          <a:xfrm>
            <a:off x="4826287" y="2010510"/>
            <a:ext cx="209321" cy="409697"/>
          </a:xfrm>
          <a:custGeom>
            <a:avLst/>
            <a:gdLst>
              <a:gd name="T0" fmla="*/ 38 w 96"/>
              <a:gd name="T1" fmla="*/ 191 h 191"/>
              <a:gd name="T2" fmla="*/ 38 w 96"/>
              <a:gd name="T3" fmla="*/ 168 h 191"/>
              <a:gd name="T4" fmla="*/ 0 w 96"/>
              <a:gd name="T5" fmla="*/ 158 h 191"/>
              <a:gd name="T6" fmla="*/ 6 w 96"/>
              <a:gd name="T7" fmla="*/ 136 h 191"/>
              <a:gd name="T8" fmla="*/ 43 w 96"/>
              <a:gd name="T9" fmla="*/ 146 h 191"/>
              <a:gd name="T10" fmla="*/ 67 w 96"/>
              <a:gd name="T11" fmla="*/ 128 h 191"/>
              <a:gd name="T12" fmla="*/ 42 w 96"/>
              <a:gd name="T13" fmla="*/ 104 h 191"/>
              <a:gd name="T14" fmla="*/ 2 w 96"/>
              <a:gd name="T15" fmla="*/ 63 h 191"/>
              <a:gd name="T16" fmla="*/ 39 w 96"/>
              <a:gd name="T17" fmla="*/ 23 h 191"/>
              <a:gd name="T18" fmla="*/ 39 w 96"/>
              <a:gd name="T19" fmla="*/ 0 h 191"/>
              <a:gd name="T20" fmla="*/ 58 w 96"/>
              <a:gd name="T21" fmla="*/ 0 h 191"/>
              <a:gd name="T22" fmla="*/ 58 w 96"/>
              <a:gd name="T23" fmla="*/ 22 h 191"/>
              <a:gd name="T24" fmla="*/ 90 w 96"/>
              <a:gd name="T25" fmla="*/ 30 h 191"/>
              <a:gd name="T26" fmla="*/ 84 w 96"/>
              <a:gd name="T27" fmla="*/ 51 h 191"/>
              <a:gd name="T28" fmla="*/ 52 w 96"/>
              <a:gd name="T29" fmla="*/ 43 h 191"/>
              <a:gd name="T30" fmla="*/ 30 w 96"/>
              <a:gd name="T31" fmla="*/ 59 h 191"/>
              <a:gd name="T32" fmla="*/ 59 w 96"/>
              <a:gd name="T33" fmla="*/ 82 h 191"/>
              <a:gd name="T34" fmla="*/ 96 w 96"/>
              <a:gd name="T35" fmla="*/ 125 h 191"/>
              <a:gd name="T36" fmla="*/ 57 w 96"/>
              <a:gd name="T37" fmla="*/ 167 h 191"/>
              <a:gd name="T38" fmla="*/ 57 w 96"/>
              <a:gd name="T39" fmla="*/ 191 h 191"/>
              <a:gd name="T40" fmla="*/ 38 w 96"/>
              <a:gd name="T41"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91">
                <a:moveTo>
                  <a:pt x="38" y="191"/>
                </a:moveTo>
                <a:cubicBezTo>
                  <a:pt x="38" y="168"/>
                  <a:pt x="38" y="168"/>
                  <a:pt x="38" y="168"/>
                </a:cubicBezTo>
                <a:cubicBezTo>
                  <a:pt x="23" y="168"/>
                  <a:pt x="9" y="163"/>
                  <a:pt x="0" y="158"/>
                </a:cubicBezTo>
                <a:cubicBezTo>
                  <a:pt x="6" y="136"/>
                  <a:pt x="6" y="136"/>
                  <a:pt x="6" y="136"/>
                </a:cubicBezTo>
                <a:cubicBezTo>
                  <a:pt x="16" y="141"/>
                  <a:pt x="29" y="146"/>
                  <a:pt x="43" y="146"/>
                </a:cubicBezTo>
                <a:cubicBezTo>
                  <a:pt x="57" y="146"/>
                  <a:pt x="67" y="139"/>
                  <a:pt x="67" y="128"/>
                </a:cubicBezTo>
                <a:cubicBezTo>
                  <a:pt x="67" y="117"/>
                  <a:pt x="59" y="111"/>
                  <a:pt x="42" y="104"/>
                </a:cubicBezTo>
                <a:cubicBezTo>
                  <a:pt x="18" y="95"/>
                  <a:pt x="2" y="84"/>
                  <a:pt x="2" y="63"/>
                </a:cubicBezTo>
                <a:cubicBezTo>
                  <a:pt x="2" y="43"/>
                  <a:pt x="16" y="27"/>
                  <a:pt x="39" y="23"/>
                </a:cubicBezTo>
                <a:cubicBezTo>
                  <a:pt x="39" y="0"/>
                  <a:pt x="39" y="0"/>
                  <a:pt x="39" y="0"/>
                </a:cubicBezTo>
                <a:cubicBezTo>
                  <a:pt x="58" y="0"/>
                  <a:pt x="58" y="0"/>
                  <a:pt x="58" y="0"/>
                </a:cubicBezTo>
                <a:cubicBezTo>
                  <a:pt x="58" y="22"/>
                  <a:pt x="58" y="22"/>
                  <a:pt x="58" y="22"/>
                </a:cubicBezTo>
                <a:cubicBezTo>
                  <a:pt x="73" y="22"/>
                  <a:pt x="83" y="26"/>
                  <a:pt x="90" y="30"/>
                </a:cubicBezTo>
                <a:cubicBezTo>
                  <a:pt x="84" y="51"/>
                  <a:pt x="84" y="51"/>
                  <a:pt x="84" y="51"/>
                </a:cubicBezTo>
                <a:cubicBezTo>
                  <a:pt x="79" y="49"/>
                  <a:pt x="68" y="43"/>
                  <a:pt x="52" y="43"/>
                </a:cubicBezTo>
                <a:cubicBezTo>
                  <a:pt x="36" y="43"/>
                  <a:pt x="30" y="52"/>
                  <a:pt x="30" y="59"/>
                </a:cubicBezTo>
                <a:cubicBezTo>
                  <a:pt x="30" y="69"/>
                  <a:pt x="39" y="74"/>
                  <a:pt x="59" y="82"/>
                </a:cubicBezTo>
                <a:cubicBezTo>
                  <a:pt x="85" y="92"/>
                  <a:pt x="96" y="105"/>
                  <a:pt x="96" y="125"/>
                </a:cubicBezTo>
                <a:cubicBezTo>
                  <a:pt x="96" y="145"/>
                  <a:pt x="83" y="162"/>
                  <a:pt x="57" y="167"/>
                </a:cubicBezTo>
                <a:cubicBezTo>
                  <a:pt x="57" y="191"/>
                  <a:pt x="57" y="191"/>
                  <a:pt x="57" y="191"/>
                </a:cubicBezTo>
                <a:lnTo>
                  <a:pt x="38" y="191"/>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zh-CN" altLang="en-US" sz="1013">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grpSp>
        <p:nvGrpSpPr>
          <p:cNvPr id="98" name="Group 22"/>
          <p:cNvGrpSpPr>
            <a:grpSpLocks noChangeAspect="1"/>
          </p:cNvGrpSpPr>
          <p:nvPr/>
        </p:nvGrpSpPr>
        <p:grpSpPr>
          <a:xfrm>
            <a:off x="4781074" y="3389460"/>
            <a:ext cx="299747" cy="299747"/>
            <a:chOff x="3617" y="1935"/>
            <a:chExt cx="446" cy="446"/>
          </a:xfrm>
          <a:solidFill>
            <a:schemeClr val="accent4"/>
          </a:solidFill>
        </p:grpSpPr>
        <p:sp>
          <p:nvSpPr>
            <p:cNvPr id="99" name="Freeform 23"/>
            <p:cNvSpPr>
              <a:spLocks noEditPoints="1"/>
            </p:cNvSpPr>
            <p:nvPr/>
          </p:nvSpPr>
          <p:spPr bwMode="auto">
            <a:xfrm>
              <a:off x="3617" y="1935"/>
              <a:ext cx="446" cy="446"/>
            </a:xfrm>
            <a:custGeom>
              <a:avLst/>
              <a:gdLst>
                <a:gd name="T0" fmla="*/ 93 w 186"/>
                <a:gd name="T1" fmla="*/ 0 h 186"/>
                <a:gd name="T2" fmla="*/ 0 w 186"/>
                <a:gd name="T3" fmla="*/ 93 h 186"/>
                <a:gd name="T4" fmla="*/ 93 w 186"/>
                <a:gd name="T5" fmla="*/ 186 h 186"/>
                <a:gd name="T6" fmla="*/ 186 w 186"/>
                <a:gd name="T7" fmla="*/ 93 h 186"/>
                <a:gd name="T8" fmla="*/ 93 w 186"/>
                <a:gd name="T9" fmla="*/ 0 h 186"/>
                <a:gd name="T10" fmla="*/ 93 w 186"/>
                <a:gd name="T11" fmla="*/ 169 h 186"/>
                <a:gd name="T12" fmla="*/ 18 w 186"/>
                <a:gd name="T13" fmla="*/ 93 h 186"/>
                <a:gd name="T14" fmla="*/ 93 w 186"/>
                <a:gd name="T15" fmla="*/ 18 h 186"/>
                <a:gd name="T16" fmla="*/ 169 w 186"/>
                <a:gd name="T17" fmla="*/ 93 h 186"/>
                <a:gd name="T18" fmla="*/ 93 w 186"/>
                <a:gd name="T19" fmla="*/ 16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6" h="186">
                  <a:moveTo>
                    <a:pt x="93" y="0"/>
                  </a:moveTo>
                  <a:cubicBezTo>
                    <a:pt x="42" y="0"/>
                    <a:pt x="0" y="42"/>
                    <a:pt x="0" y="93"/>
                  </a:cubicBezTo>
                  <a:cubicBezTo>
                    <a:pt x="0" y="145"/>
                    <a:pt x="42" y="186"/>
                    <a:pt x="93" y="186"/>
                  </a:cubicBezTo>
                  <a:cubicBezTo>
                    <a:pt x="144" y="186"/>
                    <a:pt x="186" y="145"/>
                    <a:pt x="186" y="93"/>
                  </a:cubicBezTo>
                  <a:cubicBezTo>
                    <a:pt x="186" y="42"/>
                    <a:pt x="144" y="0"/>
                    <a:pt x="93" y="0"/>
                  </a:cubicBezTo>
                  <a:close/>
                  <a:moveTo>
                    <a:pt x="93" y="169"/>
                  </a:moveTo>
                  <a:cubicBezTo>
                    <a:pt x="52" y="169"/>
                    <a:pt x="18" y="135"/>
                    <a:pt x="18" y="93"/>
                  </a:cubicBezTo>
                  <a:cubicBezTo>
                    <a:pt x="18" y="52"/>
                    <a:pt x="52" y="18"/>
                    <a:pt x="93" y="18"/>
                  </a:cubicBezTo>
                  <a:cubicBezTo>
                    <a:pt x="135" y="18"/>
                    <a:pt x="169" y="52"/>
                    <a:pt x="169" y="93"/>
                  </a:cubicBezTo>
                  <a:cubicBezTo>
                    <a:pt x="169" y="135"/>
                    <a:pt x="135" y="169"/>
                    <a:pt x="93"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100" name="Freeform 24"/>
            <p:cNvSpPr/>
            <p:nvPr/>
          </p:nvSpPr>
          <p:spPr bwMode="auto">
            <a:xfrm>
              <a:off x="3823" y="1990"/>
              <a:ext cx="175" cy="184"/>
            </a:xfrm>
            <a:custGeom>
              <a:avLst/>
              <a:gdLst>
                <a:gd name="T0" fmla="*/ 34 w 175"/>
                <a:gd name="T1" fmla="*/ 151 h 184"/>
                <a:gd name="T2" fmla="*/ 34 w 175"/>
                <a:gd name="T3" fmla="*/ 0 h 184"/>
                <a:gd name="T4" fmla="*/ 0 w 175"/>
                <a:gd name="T5" fmla="*/ 0 h 184"/>
                <a:gd name="T6" fmla="*/ 0 w 175"/>
                <a:gd name="T7" fmla="*/ 184 h 184"/>
                <a:gd name="T8" fmla="*/ 22 w 175"/>
                <a:gd name="T9" fmla="*/ 184 h 184"/>
                <a:gd name="T10" fmla="*/ 34 w 175"/>
                <a:gd name="T11" fmla="*/ 184 h 184"/>
                <a:gd name="T12" fmla="*/ 175 w 175"/>
                <a:gd name="T13" fmla="*/ 184 h 184"/>
                <a:gd name="T14" fmla="*/ 175 w 175"/>
                <a:gd name="T15" fmla="*/ 151 h 184"/>
                <a:gd name="T16" fmla="*/ 34 w 175"/>
                <a:gd name="T17" fmla="*/ 15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84">
                  <a:moveTo>
                    <a:pt x="34" y="151"/>
                  </a:moveTo>
                  <a:lnTo>
                    <a:pt x="34" y="0"/>
                  </a:lnTo>
                  <a:lnTo>
                    <a:pt x="0" y="0"/>
                  </a:lnTo>
                  <a:lnTo>
                    <a:pt x="0" y="184"/>
                  </a:lnTo>
                  <a:lnTo>
                    <a:pt x="22" y="184"/>
                  </a:lnTo>
                  <a:lnTo>
                    <a:pt x="34" y="184"/>
                  </a:lnTo>
                  <a:lnTo>
                    <a:pt x="175" y="184"/>
                  </a:lnTo>
                  <a:lnTo>
                    <a:pt x="175" y="151"/>
                  </a:lnTo>
                  <a:lnTo>
                    <a:pt x="34"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grpSp>
      <p:sp>
        <p:nvSpPr>
          <p:cNvPr id="101" name="Freeform 28"/>
          <p:cNvSpPr>
            <a:spLocks noEditPoints="1"/>
          </p:cNvSpPr>
          <p:nvPr/>
        </p:nvSpPr>
        <p:spPr bwMode="auto">
          <a:xfrm>
            <a:off x="4716706" y="2703806"/>
            <a:ext cx="428483" cy="347079"/>
          </a:xfrm>
          <a:custGeom>
            <a:avLst/>
            <a:gdLst>
              <a:gd name="T0" fmla="*/ 114 w 200"/>
              <a:gd name="T1" fmla="*/ 17 h 161"/>
              <a:gd name="T2" fmla="*/ 18 w 200"/>
              <a:gd name="T3" fmla="*/ 50 h 161"/>
              <a:gd name="T4" fmla="*/ 51 w 200"/>
              <a:gd name="T5" fmla="*/ 146 h 161"/>
              <a:gd name="T6" fmla="*/ 138 w 200"/>
              <a:gd name="T7" fmla="*/ 127 h 161"/>
              <a:gd name="T8" fmla="*/ 186 w 200"/>
              <a:gd name="T9" fmla="*/ 150 h 161"/>
              <a:gd name="T10" fmla="*/ 200 w 200"/>
              <a:gd name="T11" fmla="*/ 122 h 161"/>
              <a:gd name="T12" fmla="*/ 152 w 200"/>
              <a:gd name="T13" fmla="*/ 98 h 161"/>
              <a:gd name="T14" fmla="*/ 114 w 200"/>
              <a:gd name="T15" fmla="*/ 17 h 161"/>
              <a:gd name="T16" fmla="*/ 127 w 200"/>
              <a:gd name="T17" fmla="*/ 103 h 161"/>
              <a:gd name="T18" fmla="*/ 61 w 200"/>
              <a:gd name="T19" fmla="*/ 126 h 161"/>
              <a:gd name="T20" fmla="*/ 38 w 200"/>
              <a:gd name="T21" fmla="*/ 60 h 161"/>
              <a:gd name="T22" fmla="*/ 104 w 200"/>
              <a:gd name="T23" fmla="*/ 37 h 161"/>
              <a:gd name="T24" fmla="*/ 127 w 200"/>
              <a:gd name="T25" fmla="*/ 10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161">
                <a:moveTo>
                  <a:pt x="114" y="17"/>
                </a:moveTo>
                <a:cubicBezTo>
                  <a:pt x="78" y="0"/>
                  <a:pt x="35" y="15"/>
                  <a:pt x="18" y="50"/>
                </a:cubicBezTo>
                <a:cubicBezTo>
                  <a:pt x="0" y="86"/>
                  <a:pt x="15" y="129"/>
                  <a:pt x="51" y="146"/>
                </a:cubicBezTo>
                <a:cubicBezTo>
                  <a:pt x="81" y="161"/>
                  <a:pt x="118" y="152"/>
                  <a:pt x="138" y="127"/>
                </a:cubicBezTo>
                <a:cubicBezTo>
                  <a:pt x="186" y="150"/>
                  <a:pt x="186" y="150"/>
                  <a:pt x="186" y="150"/>
                </a:cubicBezTo>
                <a:cubicBezTo>
                  <a:pt x="200" y="122"/>
                  <a:pt x="200" y="122"/>
                  <a:pt x="200" y="122"/>
                </a:cubicBezTo>
                <a:cubicBezTo>
                  <a:pt x="152" y="98"/>
                  <a:pt x="152" y="98"/>
                  <a:pt x="152" y="98"/>
                </a:cubicBezTo>
                <a:cubicBezTo>
                  <a:pt x="160" y="66"/>
                  <a:pt x="145" y="32"/>
                  <a:pt x="114" y="17"/>
                </a:cubicBezTo>
                <a:close/>
                <a:moveTo>
                  <a:pt x="127" y="103"/>
                </a:moveTo>
                <a:cubicBezTo>
                  <a:pt x="115" y="128"/>
                  <a:pt x="85" y="138"/>
                  <a:pt x="61" y="126"/>
                </a:cubicBezTo>
                <a:cubicBezTo>
                  <a:pt x="36" y="114"/>
                  <a:pt x="26" y="84"/>
                  <a:pt x="38" y="60"/>
                </a:cubicBezTo>
                <a:cubicBezTo>
                  <a:pt x="50" y="35"/>
                  <a:pt x="80" y="25"/>
                  <a:pt x="104" y="37"/>
                </a:cubicBezTo>
                <a:cubicBezTo>
                  <a:pt x="129" y="49"/>
                  <a:pt x="139" y="79"/>
                  <a:pt x="127" y="103"/>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zh-CN" altLang="en-US" sz="1013">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grpSp>
        <p:nvGrpSpPr>
          <p:cNvPr id="102" name="Group 31"/>
          <p:cNvGrpSpPr>
            <a:grpSpLocks noChangeAspect="1"/>
          </p:cNvGrpSpPr>
          <p:nvPr/>
        </p:nvGrpSpPr>
        <p:grpSpPr>
          <a:xfrm>
            <a:off x="4808962" y="4044392"/>
            <a:ext cx="243964" cy="313859"/>
            <a:chOff x="5177" y="1058"/>
            <a:chExt cx="363" cy="467"/>
          </a:xfrm>
          <a:solidFill>
            <a:schemeClr val="accent1"/>
          </a:solidFill>
        </p:grpSpPr>
        <p:sp>
          <p:nvSpPr>
            <p:cNvPr id="103" name="Freeform 32"/>
            <p:cNvSpPr/>
            <p:nvPr/>
          </p:nvSpPr>
          <p:spPr bwMode="auto">
            <a:xfrm>
              <a:off x="5305" y="1288"/>
              <a:ext cx="98" cy="237"/>
            </a:xfrm>
            <a:custGeom>
              <a:avLst/>
              <a:gdLst>
                <a:gd name="T0" fmla="*/ 48 w 98"/>
                <a:gd name="T1" fmla="*/ 237 h 237"/>
                <a:gd name="T2" fmla="*/ 45 w 98"/>
                <a:gd name="T3" fmla="*/ 230 h 237"/>
                <a:gd name="T4" fmla="*/ 21 w 98"/>
                <a:gd name="T5" fmla="*/ 184 h 237"/>
                <a:gd name="T6" fmla="*/ 0 w 98"/>
                <a:gd name="T7" fmla="*/ 139 h 237"/>
                <a:gd name="T8" fmla="*/ 0 w 98"/>
                <a:gd name="T9" fmla="*/ 137 h 237"/>
                <a:gd name="T10" fmla="*/ 0 w 98"/>
                <a:gd name="T11" fmla="*/ 134 h 237"/>
                <a:gd name="T12" fmla="*/ 45 w 98"/>
                <a:gd name="T13" fmla="*/ 12 h 237"/>
                <a:gd name="T14" fmla="*/ 48 w 98"/>
                <a:gd name="T15" fmla="*/ 0 h 237"/>
                <a:gd name="T16" fmla="*/ 52 w 98"/>
                <a:gd name="T17" fmla="*/ 12 h 237"/>
                <a:gd name="T18" fmla="*/ 96 w 98"/>
                <a:gd name="T19" fmla="*/ 134 h 237"/>
                <a:gd name="T20" fmla="*/ 98 w 98"/>
                <a:gd name="T21" fmla="*/ 137 h 237"/>
                <a:gd name="T22" fmla="*/ 96 w 98"/>
                <a:gd name="T23" fmla="*/ 139 h 237"/>
                <a:gd name="T24" fmla="*/ 74 w 98"/>
                <a:gd name="T25" fmla="*/ 184 h 237"/>
                <a:gd name="T26" fmla="*/ 52 w 98"/>
                <a:gd name="T27" fmla="*/ 230 h 237"/>
                <a:gd name="T28" fmla="*/ 48 w 98"/>
                <a:gd name="T29" fmla="*/ 237 h 237"/>
                <a:gd name="T30" fmla="*/ 48 w 98"/>
                <a:gd name="T31"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 h="236">
                  <a:moveTo>
                    <a:pt x="48" y="237"/>
                  </a:moveTo>
                  <a:lnTo>
                    <a:pt x="45" y="230"/>
                  </a:lnTo>
                  <a:lnTo>
                    <a:pt x="21" y="184"/>
                  </a:lnTo>
                  <a:lnTo>
                    <a:pt x="0" y="139"/>
                  </a:lnTo>
                  <a:lnTo>
                    <a:pt x="0" y="137"/>
                  </a:lnTo>
                  <a:lnTo>
                    <a:pt x="0" y="134"/>
                  </a:lnTo>
                  <a:lnTo>
                    <a:pt x="45" y="12"/>
                  </a:lnTo>
                  <a:lnTo>
                    <a:pt x="48" y="0"/>
                  </a:lnTo>
                  <a:lnTo>
                    <a:pt x="52" y="12"/>
                  </a:lnTo>
                  <a:lnTo>
                    <a:pt x="96" y="134"/>
                  </a:lnTo>
                  <a:lnTo>
                    <a:pt x="98" y="137"/>
                  </a:lnTo>
                  <a:lnTo>
                    <a:pt x="96" y="139"/>
                  </a:lnTo>
                  <a:lnTo>
                    <a:pt x="74" y="184"/>
                  </a:lnTo>
                  <a:lnTo>
                    <a:pt x="52" y="230"/>
                  </a:lnTo>
                  <a:lnTo>
                    <a:pt x="48" y="237"/>
                  </a:lnTo>
                  <a:lnTo>
                    <a:pt x="48" y="2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104" name="Oval 33"/>
            <p:cNvSpPr>
              <a:spLocks noChangeArrowheads="1"/>
            </p:cNvSpPr>
            <p:nvPr/>
          </p:nvSpPr>
          <p:spPr bwMode="auto">
            <a:xfrm>
              <a:off x="5247" y="1058"/>
              <a:ext cx="212" cy="2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105" name="Freeform 34"/>
            <p:cNvSpPr/>
            <p:nvPr/>
          </p:nvSpPr>
          <p:spPr bwMode="auto">
            <a:xfrm>
              <a:off x="5386" y="1290"/>
              <a:ext cx="154" cy="235"/>
            </a:xfrm>
            <a:custGeom>
              <a:avLst/>
              <a:gdLst>
                <a:gd name="T0" fmla="*/ 50 w 64"/>
                <a:gd name="T1" fmla="*/ 0 h 98"/>
                <a:gd name="T2" fmla="*/ 37 w 64"/>
                <a:gd name="T3" fmla="*/ 0 h 98"/>
                <a:gd name="T4" fmla="*/ 13 w 64"/>
                <a:gd name="T5" fmla="*/ 62 h 98"/>
                <a:gd name="T6" fmla="*/ 0 w 64"/>
                <a:gd name="T7" fmla="*/ 98 h 98"/>
                <a:gd name="T8" fmla="*/ 50 w 64"/>
                <a:gd name="T9" fmla="*/ 98 h 98"/>
                <a:gd name="T10" fmla="*/ 64 w 64"/>
                <a:gd name="T11" fmla="*/ 84 h 98"/>
                <a:gd name="T12" fmla="*/ 64 w 64"/>
                <a:gd name="T13" fmla="*/ 14 h 98"/>
                <a:gd name="T14" fmla="*/ 50 w 64"/>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98">
                  <a:moveTo>
                    <a:pt x="50" y="0"/>
                  </a:moveTo>
                  <a:cubicBezTo>
                    <a:pt x="37" y="0"/>
                    <a:pt x="37" y="0"/>
                    <a:pt x="37" y="0"/>
                  </a:cubicBezTo>
                  <a:cubicBezTo>
                    <a:pt x="13" y="62"/>
                    <a:pt x="13" y="62"/>
                    <a:pt x="13" y="62"/>
                  </a:cubicBezTo>
                  <a:cubicBezTo>
                    <a:pt x="0" y="98"/>
                    <a:pt x="0" y="98"/>
                    <a:pt x="0" y="98"/>
                  </a:cubicBezTo>
                  <a:cubicBezTo>
                    <a:pt x="50" y="98"/>
                    <a:pt x="50" y="98"/>
                    <a:pt x="50" y="98"/>
                  </a:cubicBezTo>
                  <a:cubicBezTo>
                    <a:pt x="58" y="98"/>
                    <a:pt x="64" y="92"/>
                    <a:pt x="64" y="84"/>
                  </a:cubicBezTo>
                  <a:cubicBezTo>
                    <a:pt x="64" y="14"/>
                    <a:pt x="64" y="14"/>
                    <a:pt x="64" y="14"/>
                  </a:cubicBezTo>
                  <a:cubicBezTo>
                    <a:pt x="64" y="6"/>
                    <a:pt x="58" y="0"/>
                    <a:pt x="5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106" name="Freeform 35"/>
            <p:cNvSpPr/>
            <p:nvPr/>
          </p:nvSpPr>
          <p:spPr bwMode="auto">
            <a:xfrm>
              <a:off x="5177" y="1290"/>
              <a:ext cx="149" cy="235"/>
            </a:xfrm>
            <a:custGeom>
              <a:avLst/>
              <a:gdLst>
                <a:gd name="T0" fmla="*/ 24 w 62"/>
                <a:gd name="T1" fmla="*/ 0 h 98"/>
                <a:gd name="T2" fmla="*/ 13 w 62"/>
                <a:gd name="T3" fmla="*/ 0 h 98"/>
                <a:gd name="T4" fmla="*/ 0 w 62"/>
                <a:gd name="T5" fmla="*/ 14 h 98"/>
                <a:gd name="T6" fmla="*/ 0 w 62"/>
                <a:gd name="T7" fmla="*/ 84 h 98"/>
                <a:gd name="T8" fmla="*/ 13 w 62"/>
                <a:gd name="T9" fmla="*/ 98 h 98"/>
                <a:gd name="T10" fmla="*/ 62 w 62"/>
                <a:gd name="T11" fmla="*/ 98 h 98"/>
                <a:gd name="T12" fmla="*/ 48 w 62"/>
                <a:gd name="T13" fmla="*/ 62 h 98"/>
                <a:gd name="T14" fmla="*/ 24 w 62"/>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98">
                  <a:moveTo>
                    <a:pt x="24" y="0"/>
                  </a:moveTo>
                  <a:cubicBezTo>
                    <a:pt x="13" y="0"/>
                    <a:pt x="13" y="0"/>
                    <a:pt x="13" y="0"/>
                  </a:cubicBezTo>
                  <a:cubicBezTo>
                    <a:pt x="6" y="0"/>
                    <a:pt x="0" y="6"/>
                    <a:pt x="0" y="14"/>
                  </a:cubicBezTo>
                  <a:cubicBezTo>
                    <a:pt x="0" y="84"/>
                    <a:pt x="0" y="84"/>
                    <a:pt x="0" y="84"/>
                  </a:cubicBezTo>
                  <a:cubicBezTo>
                    <a:pt x="0" y="92"/>
                    <a:pt x="6" y="98"/>
                    <a:pt x="13" y="98"/>
                  </a:cubicBezTo>
                  <a:cubicBezTo>
                    <a:pt x="62" y="98"/>
                    <a:pt x="62" y="98"/>
                    <a:pt x="62" y="98"/>
                  </a:cubicBezTo>
                  <a:cubicBezTo>
                    <a:pt x="48" y="62"/>
                    <a:pt x="48" y="62"/>
                    <a:pt x="48" y="62"/>
                  </a:cubicBez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grpSp>
      <p:grpSp>
        <p:nvGrpSpPr>
          <p:cNvPr id="107" name="组合 106"/>
          <p:cNvGrpSpPr/>
          <p:nvPr/>
        </p:nvGrpSpPr>
        <p:grpSpPr>
          <a:xfrm>
            <a:off x="5151784" y="1327068"/>
            <a:ext cx="1520477" cy="494406"/>
            <a:chOff x="7109327" y="3234811"/>
            <a:chExt cx="2027303" cy="659206"/>
          </a:xfrm>
        </p:grpSpPr>
        <p:sp>
          <p:nvSpPr>
            <p:cNvPr id="108" name="文本框 107"/>
            <p:cNvSpPr txBox="1"/>
            <p:nvPr/>
          </p:nvSpPr>
          <p:spPr>
            <a:xfrm>
              <a:off x="7109327" y="3234811"/>
              <a:ext cx="1923123" cy="335279"/>
            </a:xfrm>
            <a:prstGeom prst="rect">
              <a:avLst/>
            </a:prstGeom>
            <a:noFill/>
          </p:spPr>
          <p:txBody>
            <a:bodyPr wrap="square" rtlCol="0">
              <a:normAutofit/>
            </a:bodyPr>
            <a:lstStyle/>
            <a:p>
              <a:r>
                <a:rPr lang="zh-TW" altLang="zh-TW" sz="1050">
                  <a:solidFill>
                    <a:schemeClr val="tx1">
                      <a:lumMod val="50000"/>
                      <a:lumOff val="50000"/>
                    </a:schemeClr>
                  </a:solidFill>
                  <a:latin typeface="Source Han Sans TC"/>
                  <a:ea typeface="Source Han Sans TC"/>
                  <a:sym typeface="Source Han Sans K Medium" panose="020B0600000000000000" pitchFamily="34" charset="-128"/>
                </a:rPr>
                <a:t>在此新增標題</a:t>
              </a:r>
            </a:p>
          </p:txBody>
        </p:sp>
        <p:sp>
          <p:nvSpPr>
            <p:cNvPr id="109" name="文本框 108"/>
            <p:cNvSpPr txBox="1"/>
            <p:nvPr/>
          </p:nvSpPr>
          <p:spPr>
            <a:xfrm>
              <a:off x="7115248" y="3467298"/>
              <a:ext cx="2021382" cy="426719"/>
            </a:xfrm>
            <a:prstGeom prst="rect">
              <a:avLst/>
            </a:prstGeom>
            <a:noFill/>
          </p:spPr>
          <p:txBody>
            <a:bodyPr wrap="square" rtlCol="0">
              <a:normAutofit/>
            </a:bodyPr>
            <a:lstStyle/>
            <a:p>
              <a:pPr algn="just"/>
              <a:r>
                <a:rPr lang="zh-TW" altLang="zh-TW" sz="750">
                  <a:solidFill>
                    <a:prstClr val="black">
                      <a:lumMod val="50000"/>
                      <a:lumOff val="50000"/>
                    </a:prstClr>
                  </a:solidFill>
                  <a:latin typeface="Source Han Sans TC"/>
                  <a:ea typeface="Source Han Sans TC"/>
                  <a:sym typeface="Source Han Sans K Medium" panose="020B0600000000000000" pitchFamily="34" charset="-128"/>
                </a:rPr>
                <a:t>點選新增文字說明或複製文字貼上自此內容要言簡意賅</a:t>
              </a:r>
            </a:p>
          </p:txBody>
        </p:sp>
      </p:grpSp>
      <p:grpSp>
        <p:nvGrpSpPr>
          <p:cNvPr id="110" name="组合 109"/>
          <p:cNvGrpSpPr/>
          <p:nvPr/>
        </p:nvGrpSpPr>
        <p:grpSpPr>
          <a:xfrm>
            <a:off x="5151784" y="1981912"/>
            <a:ext cx="1520477" cy="494406"/>
            <a:chOff x="7109327" y="3234811"/>
            <a:chExt cx="2027303" cy="659206"/>
          </a:xfrm>
        </p:grpSpPr>
        <p:sp>
          <p:nvSpPr>
            <p:cNvPr id="111" name="文本框 110"/>
            <p:cNvSpPr txBox="1"/>
            <p:nvPr/>
          </p:nvSpPr>
          <p:spPr>
            <a:xfrm>
              <a:off x="7109327" y="3234811"/>
              <a:ext cx="1923123" cy="335279"/>
            </a:xfrm>
            <a:prstGeom prst="rect">
              <a:avLst/>
            </a:prstGeom>
            <a:noFill/>
          </p:spPr>
          <p:txBody>
            <a:bodyPr wrap="square" rtlCol="0">
              <a:normAutofit/>
            </a:bodyPr>
            <a:lstStyle/>
            <a:p>
              <a:r>
                <a:rPr lang="zh-TW" altLang="zh-TW" sz="1050">
                  <a:solidFill>
                    <a:schemeClr val="tx1">
                      <a:lumMod val="50000"/>
                      <a:lumOff val="50000"/>
                    </a:schemeClr>
                  </a:solidFill>
                  <a:latin typeface="Source Han Sans TC"/>
                  <a:ea typeface="Source Han Sans TC"/>
                  <a:sym typeface="Source Han Sans K Medium" panose="020B0600000000000000" pitchFamily="34" charset="-128"/>
                </a:rPr>
                <a:t>在此新增標題</a:t>
              </a:r>
            </a:p>
          </p:txBody>
        </p:sp>
        <p:sp>
          <p:nvSpPr>
            <p:cNvPr id="112" name="文本框 111"/>
            <p:cNvSpPr txBox="1"/>
            <p:nvPr/>
          </p:nvSpPr>
          <p:spPr>
            <a:xfrm>
              <a:off x="7115248" y="3467298"/>
              <a:ext cx="2021382" cy="426719"/>
            </a:xfrm>
            <a:prstGeom prst="rect">
              <a:avLst/>
            </a:prstGeom>
            <a:noFill/>
          </p:spPr>
          <p:txBody>
            <a:bodyPr wrap="square" rtlCol="0">
              <a:normAutofit/>
            </a:bodyPr>
            <a:lstStyle/>
            <a:p>
              <a:pPr algn="just"/>
              <a:r>
                <a:rPr lang="zh-TW" altLang="zh-TW" sz="750">
                  <a:solidFill>
                    <a:prstClr val="black">
                      <a:lumMod val="50000"/>
                      <a:lumOff val="50000"/>
                    </a:prstClr>
                  </a:solidFill>
                  <a:latin typeface="Source Han Sans TC"/>
                  <a:ea typeface="Source Han Sans TC"/>
                  <a:sym typeface="Source Han Sans K Medium" panose="020B0600000000000000" pitchFamily="34" charset="-128"/>
                </a:rPr>
                <a:t>點選新增文字說明或複製文字貼上自此內容要言簡意賅</a:t>
              </a:r>
            </a:p>
          </p:txBody>
        </p:sp>
      </p:grpSp>
      <p:grpSp>
        <p:nvGrpSpPr>
          <p:cNvPr id="113" name="组合 112"/>
          <p:cNvGrpSpPr/>
          <p:nvPr/>
        </p:nvGrpSpPr>
        <p:grpSpPr>
          <a:xfrm>
            <a:off x="5151784" y="2636756"/>
            <a:ext cx="1520477" cy="494406"/>
            <a:chOff x="7109327" y="3234812"/>
            <a:chExt cx="2027303" cy="659205"/>
          </a:xfrm>
        </p:grpSpPr>
        <p:sp>
          <p:nvSpPr>
            <p:cNvPr id="114" name="文本框 113"/>
            <p:cNvSpPr txBox="1"/>
            <p:nvPr/>
          </p:nvSpPr>
          <p:spPr>
            <a:xfrm>
              <a:off x="7109327" y="3234812"/>
              <a:ext cx="1923123" cy="335279"/>
            </a:xfrm>
            <a:prstGeom prst="rect">
              <a:avLst/>
            </a:prstGeom>
            <a:noFill/>
          </p:spPr>
          <p:txBody>
            <a:bodyPr wrap="square" rtlCol="0">
              <a:normAutofit/>
            </a:bodyPr>
            <a:lstStyle/>
            <a:p>
              <a:r>
                <a:rPr lang="zh-TW" altLang="zh-TW" sz="1050">
                  <a:solidFill>
                    <a:schemeClr val="tx1">
                      <a:lumMod val="50000"/>
                      <a:lumOff val="50000"/>
                    </a:schemeClr>
                  </a:solidFill>
                  <a:latin typeface="Source Han Sans TC"/>
                  <a:ea typeface="Source Han Sans TC"/>
                  <a:sym typeface="Source Han Sans K Medium" panose="020B0600000000000000" pitchFamily="34" charset="-128"/>
                </a:rPr>
                <a:t>在此新增標題</a:t>
              </a:r>
            </a:p>
          </p:txBody>
        </p:sp>
        <p:sp>
          <p:nvSpPr>
            <p:cNvPr id="115" name="文本框 114"/>
            <p:cNvSpPr txBox="1"/>
            <p:nvPr/>
          </p:nvSpPr>
          <p:spPr>
            <a:xfrm>
              <a:off x="7115248" y="3467298"/>
              <a:ext cx="2021382" cy="426719"/>
            </a:xfrm>
            <a:prstGeom prst="rect">
              <a:avLst/>
            </a:prstGeom>
            <a:noFill/>
          </p:spPr>
          <p:txBody>
            <a:bodyPr wrap="square" rtlCol="0">
              <a:normAutofit/>
            </a:bodyPr>
            <a:lstStyle/>
            <a:p>
              <a:pPr algn="just"/>
              <a:r>
                <a:rPr lang="zh-TW" altLang="zh-TW" sz="750">
                  <a:solidFill>
                    <a:prstClr val="black">
                      <a:lumMod val="50000"/>
                      <a:lumOff val="50000"/>
                    </a:prstClr>
                  </a:solidFill>
                  <a:latin typeface="Source Han Sans TC"/>
                  <a:ea typeface="Source Han Sans TC"/>
                  <a:sym typeface="Source Han Sans K Medium" panose="020B0600000000000000" pitchFamily="34" charset="-128"/>
                </a:rPr>
                <a:t>點選新增文字說明或複製文字貼上自此內容要言簡意賅</a:t>
              </a:r>
            </a:p>
          </p:txBody>
        </p:sp>
      </p:grpSp>
      <p:grpSp>
        <p:nvGrpSpPr>
          <p:cNvPr id="116" name="组合 115"/>
          <p:cNvGrpSpPr/>
          <p:nvPr/>
        </p:nvGrpSpPr>
        <p:grpSpPr>
          <a:xfrm>
            <a:off x="5151784" y="3291599"/>
            <a:ext cx="1520477" cy="494405"/>
            <a:chOff x="7109327" y="3234812"/>
            <a:chExt cx="2027303" cy="659205"/>
          </a:xfrm>
        </p:grpSpPr>
        <p:sp>
          <p:nvSpPr>
            <p:cNvPr id="117" name="文本框 116"/>
            <p:cNvSpPr txBox="1"/>
            <p:nvPr/>
          </p:nvSpPr>
          <p:spPr>
            <a:xfrm>
              <a:off x="7109327" y="3234812"/>
              <a:ext cx="1923123" cy="335279"/>
            </a:xfrm>
            <a:prstGeom prst="rect">
              <a:avLst/>
            </a:prstGeom>
            <a:noFill/>
          </p:spPr>
          <p:txBody>
            <a:bodyPr wrap="square" rtlCol="0">
              <a:normAutofit/>
            </a:bodyPr>
            <a:lstStyle/>
            <a:p>
              <a:r>
                <a:rPr lang="zh-TW" altLang="zh-TW" sz="1050">
                  <a:solidFill>
                    <a:schemeClr val="tx1">
                      <a:lumMod val="50000"/>
                      <a:lumOff val="50000"/>
                    </a:schemeClr>
                  </a:solidFill>
                  <a:latin typeface="Source Han Sans TC"/>
                  <a:ea typeface="Source Han Sans TC"/>
                  <a:sym typeface="Source Han Sans K Medium" panose="020B0600000000000000" pitchFamily="34" charset="-128"/>
                </a:rPr>
                <a:t>在此新增標題</a:t>
              </a:r>
            </a:p>
          </p:txBody>
        </p:sp>
        <p:sp>
          <p:nvSpPr>
            <p:cNvPr id="118" name="文本框 117"/>
            <p:cNvSpPr txBox="1"/>
            <p:nvPr/>
          </p:nvSpPr>
          <p:spPr>
            <a:xfrm>
              <a:off x="7115248" y="3467298"/>
              <a:ext cx="2021382" cy="426719"/>
            </a:xfrm>
            <a:prstGeom prst="rect">
              <a:avLst/>
            </a:prstGeom>
            <a:noFill/>
          </p:spPr>
          <p:txBody>
            <a:bodyPr wrap="square" rtlCol="0">
              <a:normAutofit/>
            </a:bodyPr>
            <a:lstStyle/>
            <a:p>
              <a:pPr algn="just"/>
              <a:r>
                <a:rPr lang="zh-TW" altLang="zh-TW" sz="750">
                  <a:solidFill>
                    <a:prstClr val="black">
                      <a:lumMod val="50000"/>
                      <a:lumOff val="50000"/>
                    </a:prstClr>
                  </a:solidFill>
                  <a:latin typeface="Source Han Sans TC"/>
                  <a:ea typeface="Source Han Sans TC"/>
                  <a:sym typeface="Source Han Sans K Medium" panose="020B0600000000000000" pitchFamily="34" charset="-128"/>
                </a:rPr>
                <a:t>點選新增文字說明或複製文字貼上自此內容要言簡意賅</a:t>
              </a:r>
            </a:p>
          </p:txBody>
        </p:sp>
      </p:grpSp>
      <p:grpSp>
        <p:nvGrpSpPr>
          <p:cNvPr id="119" name="组合 118"/>
          <p:cNvGrpSpPr/>
          <p:nvPr/>
        </p:nvGrpSpPr>
        <p:grpSpPr>
          <a:xfrm>
            <a:off x="5151784" y="3946442"/>
            <a:ext cx="1520477" cy="494406"/>
            <a:chOff x="7109327" y="3234811"/>
            <a:chExt cx="2027303" cy="659206"/>
          </a:xfrm>
        </p:grpSpPr>
        <p:sp>
          <p:nvSpPr>
            <p:cNvPr id="120" name="文本框 119"/>
            <p:cNvSpPr txBox="1"/>
            <p:nvPr/>
          </p:nvSpPr>
          <p:spPr>
            <a:xfrm>
              <a:off x="7109327" y="3234811"/>
              <a:ext cx="1923123" cy="335279"/>
            </a:xfrm>
            <a:prstGeom prst="rect">
              <a:avLst/>
            </a:prstGeom>
            <a:noFill/>
          </p:spPr>
          <p:txBody>
            <a:bodyPr wrap="square" rtlCol="0">
              <a:normAutofit/>
            </a:bodyPr>
            <a:lstStyle/>
            <a:p>
              <a:r>
                <a:rPr lang="zh-TW" altLang="zh-TW" sz="1050">
                  <a:solidFill>
                    <a:schemeClr val="tx1">
                      <a:lumMod val="50000"/>
                      <a:lumOff val="50000"/>
                    </a:schemeClr>
                  </a:solidFill>
                  <a:latin typeface="Source Han Sans TC"/>
                  <a:ea typeface="Source Han Sans TC"/>
                  <a:sym typeface="Source Han Sans K Medium" panose="020B0600000000000000" pitchFamily="34" charset="-128"/>
                </a:rPr>
                <a:t>在此新增標題</a:t>
              </a:r>
            </a:p>
          </p:txBody>
        </p:sp>
        <p:sp>
          <p:nvSpPr>
            <p:cNvPr id="121" name="文本框 120"/>
            <p:cNvSpPr txBox="1"/>
            <p:nvPr/>
          </p:nvSpPr>
          <p:spPr>
            <a:xfrm>
              <a:off x="7115248" y="3467298"/>
              <a:ext cx="2021382" cy="426719"/>
            </a:xfrm>
            <a:prstGeom prst="rect">
              <a:avLst/>
            </a:prstGeom>
            <a:noFill/>
          </p:spPr>
          <p:txBody>
            <a:bodyPr wrap="square" rtlCol="0">
              <a:normAutofit/>
            </a:bodyPr>
            <a:lstStyle/>
            <a:p>
              <a:pPr algn="just"/>
              <a:r>
                <a:rPr lang="zh-TW" altLang="zh-TW" sz="750">
                  <a:solidFill>
                    <a:prstClr val="black">
                      <a:lumMod val="50000"/>
                      <a:lumOff val="50000"/>
                    </a:prstClr>
                  </a:solidFill>
                  <a:latin typeface="Source Han Sans TC"/>
                  <a:ea typeface="Source Han Sans TC"/>
                  <a:sym typeface="Source Han Sans K Medium" panose="020B0600000000000000" pitchFamily="34" charset="-128"/>
                </a:rPr>
                <a:t>點選新增文字說明或複製文字貼上自此內容要言簡意賅</a:t>
              </a:r>
            </a:p>
          </p:txBody>
        </p:sp>
      </p:grpSp>
    </p:spTree>
    <p:extLst>
      <p:ext uri="{BB962C8B-B14F-4D97-AF65-F5344CB8AC3E}">
        <p14:creationId xmlns:p14="http://schemas.microsoft.com/office/powerpoint/2010/main" val="135774085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p15:prstTrans prst="prestige"/>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1000"/>
                                        <p:tgtEl>
                                          <p:spTgt spid="56"/>
                                        </p:tgtEl>
                                      </p:cBhvr>
                                    </p:animEffect>
                                    <p:anim calcmode="lin" valueType="num">
                                      <p:cBhvr>
                                        <p:cTn id="8" dur="1000" fill="hold"/>
                                        <p:tgtEl>
                                          <p:spTgt spid="56"/>
                                        </p:tgtEl>
                                        <p:attrNameLst>
                                          <p:attrName>ppt_x</p:attrName>
                                        </p:attrNameLst>
                                      </p:cBhvr>
                                      <p:tavLst>
                                        <p:tav tm="0">
                                          <p:val>
                                            <p:strVal val="#ppt_x"/>
                                          </p:val>
                                        </p:tav>
                                        <p:tav tm="100000">
                                          <p:val>
                                            <p:strVal val="#ppt_x"/>
                                          </p:val>
                                        </p:tav>
                                      </p:tavLst>
                                    </p:anim>
                                    <p:anim calcmode="lin" valueType="num">
                                      <p:cBhvr>
                                        <p:cTn id="9" dur="1000" fill="hold"/>
                                        <p:tgtEl>
                                          <p:spTgt spid="56"/>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88"/>
                                        </p:tgtEl>
                                        <p:attrNameLst>
                                          <p:attrName>style.visibility</p:attrName>
                                        </p:attrNameLst>
                                      </p:cBhvr>
                                      <p:to>
                                        <p:strVal val="visible"/>
                                      </p:to>
                                    </p:set>
                                    <p:anim calcmode="lin" valueType="num">
                                      <p:cBhvr>
                                        <p:cTn id="13" dur="500" fill="hold"/>
                                        <p:tgtEl>
                                          <p:spTgt spid="88"/>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88"/>
                                        </p:tgtEl>
                                        <p:attrNameLst>
                                          <p:attrName>ppt_y</p:attrName>
                                        </p:attrNameLst>
                                      </p:cBhvr>
                                      <p:tavLst>
                                        <p:tav tm="0">
                                          <p:val>
                                            <p:strVal val="#ppt_y"/>
                                          </p:val>
                                        </p:tav>
                                        <p:tav tm="100000">
                                          <p:val>
                                            <p:strVal val="#ppt_y"/>
                                          </p:val>
                                        </p:tav>
                                      </p:tavLst>
                                    </p:anim>
                                    <p:anim calcmode="lin" valueType="num">
                                      <p:cBhvr>
                                        <p:cTn id="15" dur="500" fill="hold"/>
                                        <p:tgtEl>
                                          <p:spTgt spid="88"/>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88"/>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88"/>
                                        </p:tgtEl>
                                      </p:cBhvr>
                                    </p:animEffect>
                                  </p:childTnLst>
                                </p:cTn>
                              </p:par>
                            </p:childTnLst>
                          </p:cTn>
                        </p:par>
                        <p:par>
                          <p:cTn id="18" fill="hold" nodeType="afterGroup">
                            <p:stCondLst>
                              <p:cond delay="1500"/>
                            </p:stCondLst>
                            <p:childTnLst>
                              <p:par>
                                <p:cTn id="19" presetID="2" presetClass="entr" presetSubtype="4" fill="hold" nodeType="afterEffect">
                                  <p:stCondLst>
                                    <p:cond delay="0"/>
                                  </p:stCondLst>
                                  <p:childTnLst>
                                    <p:set>
                                      <p:cBhvr>
                                        <p:cTn id="20" dur="1" fill="hold">
                                          <p:stCondLst>
                                            <p:cond delay="0"/>
                                          </p:stCondLst>
                                        </p:cTn>
                                        <p:tgtEl>
                                          <p:spTgt spid="89"/>
                                        </p:tgtEl>
                                        <p:attrNameLst>
                                          <p:attrName>style.visibility</p:attrName>
                                        </p:attrNameLst>
                                      </p:cBhvr>
                                      <p:to>
                                        <p:strVal val="visible"/>
                                      </p:to>
                                    </p:set>
                                    <p:anim calcmode="lin" valueType="num">
                                      <p:cBhvr additive="base">
                                        <p:cTn id="21" dur="500" fill="hold"/>
                                        <p:tgtEl>
                                          <p:spTgt spid="89"/>
                                        </p:tgtEl>
                                        <p:attrNameLst>
                                          <p:attrName>ppt_x</p:attrName>
                                        </p:attrNameLst>
                                      </p:cBhvr>
                                      <p:tavLst>
                                        <p:tav tm="0">
                                          <p:val>
                                            <p:strVal val="#ppt_x"/>
                                          </p:val>
                                        </p:tav>
                                        <p:tav tm="100000">
                                          <p:val>
                                            <p:strVal val="#ppt_x"/>
                                          </p:val>
                                        </p:tav>
                                      </p:tavLst>
                                    </p:anim>
                                    <p:anim calcmode="lin" valueType="num">
                                      <p:cBhvr additive="base">
                                        <p:cTn id="22" dur="500" fill="hold"/>
                                        <p:tgtEl>
                                          <p:spTgt spid="8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7"/>
                                        </p:tgtEl>
                                        <p:attrNameLst>
                                          <p:attrName>style.visibility</p:attrName>
                                        </p:attrNameLst>
                                      </p:cBhvr>
                                      <p:to>
                                        <p:strVal val="visible"/>
                                      </p:to>
                                    </p:set>
                                    <p:anim calcmode="lin" valueType="num">
                                      <p:cBhvr additive="base">
                                        <p:cTn id="25" dur="500" fill="hold"/>
                                        <p:tgtEl>
                                          <p:spTgt spid="97"/>
                                        </p:tgtEl>
                                        <p:attrNameLst>
                                          <p:attrName>ppt_x</p:attrName>
                                        </p:attrNameLst>
                                      </p:cBhvr>
                                      <p:tavLst>
                                        <p:tav tm="0">
                                          <p:val>
                                            <p:strVal val="#ppt_x"/>
                                          </p:val>
                                        </p:tav>
                                        <p:tav tm="100000">
                                          <p:val>
                                            <p:strVal val="#ppt_x"/>
                                          </p:val>
                                        </p:tav>
                                      </p:tavLst>
                                    </p:anim>
                                    <p:anim calcmode="lin" valueType="num">
                                      <p:cBhvr additive="base">
                                        <p:cTn id="26" dur="500" fill="hold"/>
                                        <p:tgtEl>
                                          <p:spTgt spid="9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01"/>
                                        </p:tgtEl>
                                        <p:attrNameLst>
                                          <p:attrName>style.visibility</p:attrName>
                                        </p:attrNameLst>
                                      </p:cBhvr>
                                      <p:to>
                                        <p:strVal val="visible"/>
                                      </p:to>
                                    </p:set>
                                    <p:anim calcmode="lin" valueType="num">
                                      <p:cBhvr additive="base">
                                        <p:cTn id="29" dur="500" fill="hold"/>
                                        <p:tgtEl>
                                          <p:spTgt spid="101"/>
                                        </p:tgtEl>
                                        <p:attrNameLst>
                                          <p:attrName>ppt_x</p:attrName>
                                        </p:attrNameLst>
                                      </p:cBhvr>
                                      <p:tavLst>
                                        <p:tav tm="0">
                                          <p:val>
                                            <p:strVal val="#ppt_x"/>
                                          </p:val>
                                        </p:tav>
                                        <p:tav tm="100000">
                                          <p:val>
                                            <p:strVal val="#ppt_x"/>
                                          </p:val>
                                        </p:tav>
                                      </p:tavLst>
                                    </p:anim>
                                    <p:anim calcmode="lin" valueType="num">
                                      <p:cBhvr additive="base">
                                        <p:cTn id="30" dur="500" fill="hold"/>
                                        <p:tgtEl>
                                          <p:spTgt spid="101"/>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98"/>
                                        </p:tgtEl>
                                        <p:attrNameLst>
                                          <p:attrName>style.visibility</p:attrName>
                                        </p:attrNameLst>
                                      </p:cBhvr>
                                      <p:to>
                                        <p:strVal val="visible"/>
                                      </p:to>
                                    </p:set>
                                    <p:anim calcmode="lin" valueType="num">
                                      <p:cBhvr additive="base">
                                        <p:cTn id="33" dur="500" fill="hold"/>
                                        <p:tgtEl>
                                          <p:spTgt spid="98"/>
                                        </p:tgtEl>
                                        <p:attrNameLst>
                                          <p:attrName>ppt_x</p:attrName>
                                        </p:attrNameLst>
                                      </p:cBhvr>
                                      <p:tavLst>
                                        <p:tav tm="0">
                                          <p:val>
                                            <p:strVal val="#ppt_x"/>
                                          </p:val>
                                        </p:tav>
                                        <p:tav tm="100000">
                                          <p:val>
                                            <p:strVal val="#ppt_x"/>
                                          </p:val>
                                        </p:tav>
                                      </p:tavLst>
                                    </p:anim>
                                    <p:anim calcmode="lin" valueType="num">
                                      <p:cBhvr additive="base">
                                        <p:cTn id="34" dur="500" fill="hold"/>
                                        <p:tgtEl>
                                          <p:spTgt spid="98"/>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02"/>
                                        </p:tgtEl>
                                        <p:attrNameLst>
                                          <p:attrName>style.visibility</p:attrName>
                                        </p:attrNameLst>
                                      </p:cBhvr>
                                      <p:to>
                                        <p:strVal val="visible"/>
                                      </p:to>
                                    </p:set>
                                    <p:anim calcmode="lin" valueType="num">
                                      <p:cBhvr additive="base">
                                        <p:cTn id="37" dur="500" fill="hold"/>
                                        <p:tgtEl>
                                          <p:spTgt spid="102"/>
                                        </p:tgtEl>
                                        <p:attrNameLst>
                                          <p:attrName>ppt_x</p:attrName>
                                        </p:attrNameLst>
                                      </p:cBhvr>
                                      <p:tavLst>
                                        <p:tav tm="0">
                                          <p:val>
                                            <p:strVal val="#ppt_x"/>
                                          </p:val>
                                        </p:tav>
                                        <p:tav tm="100000">
                                          <p:val>
                                            <p:strVal val="#ppt_x"/>
                                          </p:val>
                                        </p:tav>
                                      </p:tavLst>
                                    </p:anim>
                                    <p:anim calcmode="lin" valueType="num">
                                      <p:cBhvr additive="base">
                                        <p:cTn id="38" dur="500" fill="hold"/>
                                        <p:tgtEl>
                                          <p:spTgt spid="102"/>
                                        </p:tgtEl>
                                        <p:attrNameLst>
                                          <p:attrName>ppt_y</p:attrName>
                                        </p:attrNameLst>
                                      </p:cBhvr>
                                      <p:tavLst>
                                        <p:tav tm="0">
                                          <p:val>
                                            <p:strVal val="1+#ppt_h/2"/>
                                          </p:val>
                                        </p:tav>
                                        <p:tav tm="100000">
                                          <p:val>
                                            <p:strVal val="#ppt_y"/>
                                          </p:val>
                                        </p:tav>
                                      </p:tavLst>
                                    </p:anim>
                                  </p:childTnLst>
                                </p:cTn>
                              </p:par>
                            </p:childTnLst>
                          </p:cTn>
                        </p:par>
                        <p:par>
                          <p:cTn id="39" fill="hold" nodeType="afterGroup">
                            <p:stCondLst>
                              <p:cond delay="2000"/>
                            </p:stCondLst>
                            <p:childTnLst>
                              <p:par>
                                <p:cTn id="40" presetID="22" presetClass="entr" presetSubtype="8" fill="hold" nodeType="afterEffect">
                                  <p:stCondLst>
                                    <p:cond delay="0"/>
                                  </p:stCondLst>
                                  <p:childTnLst>
                                    <p:set>
                                      <p:cBhvr>
                                        <p:cTn id="41" dur="1" fill="hold">
                                          <p:stCondLst>
                                            <p:cond delay="0"/>
                                          </p:stCondLst>
                                        </p:cTn>
                                        <p:tgtEl>
                                          <p:spTgt spid="107"/>
                                        </p:tgtEl>
                                        <p:attrNameLst>
                                          <p:attrName>style.visibility</p:attrName>
                                        </p:attrNameLst>
                                      </p:cBhvr>
                                      <p:to>
                                        <p:strVal val="visible"/>
                                      </p:to>
                                    </p:set>
                                    <p:animEffect transition="in" filter="wipe(left)">
                                      <p:cBhvr>
                                        <p:cTn id="42" dur="250"/>
                                        <p:tgtEl>
                                          <p:spTgt spid="107"/>
                                        </p:tgtEl>
                                      </p:cBhvr>
                                    </p:animEffect>
                                  </p:childTnLst>
                                </p:cTn>
                              </p:par>
                            </p:childTnLst>
                          </p:cTn>
                        </p:par>
                        <p:par>
                          <p:cTn id="43" fill="hold" nodeType="afterGroup">
                            <p:stCondLst>
                              <p:cond delay="2250"/>
                            </p:stCondLst>
                            <p:childTnLst>
                              <p:par>
                                <p:cTn id="44" presetID="22" presetClass="entr" presetSubtype="8" fill="hold" nodeType="afterEffect">
                                  <p:stCondLst>
                                    <p:cond delay="0"/>
                                  </p:stCondLst>
                                  <p:childTnLst>
                                    <p:set>
                                      <p:cBhvr>
                                        <p:cTn id="45" dur="1" fill="hold">
                                          <p:stCondLst>
                                            <p:cond delay="0"/>
                                          </p:stCondLst>
                                        </p:cTn>
                                        <p:tgtEl>
                                          <p:spTgt spid="110"/>
                                        </p:tgtEl>
                                        <p:attrNameLst>
                                          <p:attrName>style.visibility</p:attrName>
                                        </p:attrNameLst>
                                      </p:cBhvr>
                                      <p:to>
                                        <p:strVal val="visible"/>
                                      </p:to>
                                    </p:set>
                                    <p:animEffect transition="in" filter="wipe(left)">
                                      <p:cBhvr>
                                        <p:cTn id="46" dur="250"/>
                                        <p:tgtEl>
                                          <p:spTgt spid="110"/>
                                        </p:tgtEl>
                                      </p:cBhvr>
                                    </p:animEffect>
                                  </p:childTnLst>
                                </p:cTn>
                              </p:par>
                            </p:childTnLst>
                          </p:cTn>
                        </p:par>
                        <p:par>
                          <p:cTn id="47" fill="hold" nodeType="afterGroup">
                            <p:stCondLst>
                              <p:cond delay="2500"/>
                            </p:stCondLst>
                            <p:childTnLst>
                              <p:par>
                                <p:cTn id="48" presetID="22" presetClass="entr" presetSubtype="8" fill="hold" nodeType="afterEffect">
                                  <p:stCondLst>
                                    <p:cond delay="0"/>
                                  </p:stCondLst>
                                  <p:childTnLst>
                                    <p:set>
                                      <p:cBhvr>
                                        <p:cTn id="49" dur="1" fill="hold">
                                          <p:stCondLst>
                                            <p:cond delay="0"/>
                                          </p:stCondLst>
                                        </p:cTn>
                                        <p:tgtEl>
                                          <p:spTgt spid="113"/>
                                        </p:tgtEl>
                                        <p:attrNameLst>
                                          <p:attrName>style.visibility</p:attrName>
                                        </p:attrNameLst>
                                      </p:cBhvr>
                                      <p:to>
                                        <p:strVal val="visible"/>
                                      </p:to>
                                    </p:set>
                                    <p:animEffect transition="in" filter="wipe(left)">
                                      <p:cBhvr>
                                        <p:cTn id="50" dur="250"/>
                                        <p:tgtEl>
                                          <p:spTgt spid="113"/>
                                        </p:tgtEl>
                                      </p:cBhvr>
                                    </p:animEffect>
                                  </p:childTnLst>
                                </p:cTn>
                              </p:par>
                            </p:childTnLst>
                          </p:cTn>
                        </p:par>
                        <p:par>
                          <p:cTn id="51" fill="hold" nodeType="afterGroup">
                            <p:stCondLst>
                              <p:cond delay="2750"/>
                            </p:stCondLst>
                            <p:childTnLst>
                              <p:par>
                                <p:cTn id="52" presetID="22" presetClass="entr" presetSubtype="8" fill="hold" nodeType="afterEffect">
                                  <p:stCondLst>
                                    <p:cond delay="0"/>
                                  </p:stCondLst>
                                  <p:childTnLst>
                                    <p:set>
                                      <p:cBhvr>
                                        <p:cTn id="53" dur="1" fill="hold">
                                          <p:stCondLst>
                                            <p:cond delay="0"/>
                                          </p:stCondLst>
                                        </p:cTn>
                                        <p:tgtEl>
                                          <p:spTgt spid="116"/>
                                        </p:tgtEl>
                                        <p:attrNameLst>
                                          <p:attrName>style.visibility</p:attrName>
                                        </p:attrNameLst>
                                      </p:cBhvr>
                                      <p:to>
                                        <p:strVal val="visible"/>
                                      </p:to>
                                    </p:set>
                                    <p:animEffect transition="in" filter="wipe(left)">
                                      <p:cBhvr>
                                        <p:cTn id="54" dur="250"/>
                                        <p:tgtEl>
                                          <p:spTgt spid="116"/>
                                        </p:tgtEl>
                                      </p:cBhvr>
                                    </p:animEffect>
                                  </p:childTnLst>
                                </p:cTn>
                              </p:par>
                            </p:childTnLst>
                          </p:cTn>
                        </p:par>
                        <p:par>
                          <p:cTn id="55" fill="hold" nodeType="afterGroup">
                            <p:stCondLst>
                              <p:cond delay="3000"/>
                            </p:stCondLst>
                            <p:childTnLst>
                              <p:par>
                                <p:cTn id="56" presetID="22" presetClass="entr" presetSubtype="8" fill="hold" nodeType="afterEffect">
                                  <p:stCondLst>
                                    <p:cond delay="0"/>
                                  </p:stCondLst>
                                  <p:childTnLst>
                                    <p:set>
                                      <p:cBhvr>
                                        <p:cTn id="57" dur="1" fill="hold">
                                          <p:stCondLst>
                                            <p:cond delay="0"/>
                                          </p:stCondLst>
                                        </p:cTn>
                                        <p:tgtEl>
                                          <p:spTgt spid="119"/>
                                        </p:tgtEl>
                                        <p:attrNameLst>
                                          <p:attrName>style.visibility</p:attrName>
                                        </p:attrNameLst>
                                      </p:cBhvr>
                                      <p:to>
                                        <p:strVal val="visible"/>
                                      </p:to>
                                    </p:set>
                                    <p:animEffect transition="in" filter="wipe(left)">
                                      <p:cBhvr>
                                        <p:cTn id="58" dur="25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97" grpId="0" animBg="1"/>
      <p:bldP spid="101"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平行四边形 10"/>
          <p:cNvSpPr/>
          <p:nvPr/>
        </p:nvSpPr>
        <p:spPr>
          <a:xfrm>
            <a:off x="781307" y="1372700"/>
            <a:ext cx="1879128" cy="1371601"/>
          </a:xfrm>
          <a:prstGeom prst="parallelogram">
            <a:avLst>
              <a:gd name="adj" fmla="val 0"/>
            </a:avLst>
          </a:prstGeom>
          <a:blipFill dpi="0" rotWithShape="1">
            <a:blip r:embed="rId3">
              <a:extLst>
                <a:ext uri="{28A0092B-C50C-407E-A947-70E740481C1C}">
                  <a14:useLocalDpi xmlns:a14="http://schemas.microsoft.com/office/drawing/2010/main" val="0"/>
                </a:ext>
              </a:extLst>
            </a:blip>
            <a:stretch>
              <a:fillRect/>
            </a:stretch>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06" tIns="45701" rIns="91406" bIns="45701" rtlCol="0" anchor="ctr"/>
          <a:lstStyle/>
          <a:p>
            <a:pPr algn="ctr"/>
            <a:endParaRPr lang="zh-CN" altLang="en-US">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12" name="平行四边形 11"/>
          <p:cNvSpPr/>
          <p:nvPr/>
        </p:nvSpPr>
        <p:spPr>
          <a:xfrm>
            <a:off x="3505452" y="1372700"/>
            <a:ext cx="1900771" cy="1371601"/>
          </a:xfrm>
          <a:prstGeom prst="parallelogram">
            <a:avLst>
              <a:gd name="adj" fmla="val 0"/>
            </a:avLst>
          </a:prstGeom>
          <a:blipFill dpi="0" rotWithShape="1">
            <a:blip r:embed="rId4">
              <a:extLst>
                <a:ext uri="{28A0092B-C50C-407E-A947-70E740481C1C}">
                  <a14:useLocalDpi xmlns:a14="http://schemas.microsoft.com/office/drawing/2010/main" val="0"/>
                </a:ext>
              </a:extLst>
            </a:blip>
            <a:stretch>
              <a:fillRect/>
            </a:stretch>
          </a:bli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06" tIns="45701" rIns="91406" bIns="45701" rtlCol="0" anchor="ctr"/>
          <a:lstStyle/>
          <a:p>
            <a:pPr algn="ctr"/>
            <a:endParaRPr lang="zh-CN" altLang="en-US">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13" name="平行四边形 12"/>
          <p:cNvSpPr/>
          <p:nvPr/>
        </p:nvSpPr>
        <p:spPr>
          <a:xfrm>
            <a:off x="6204692" y="1372700"/>
            <a:ext cx="1900771" cy="1371601"/>
          </a:xfrm>
          <a:prstGeom prst="parallelogram">
            <a:avLst>
              <a:gd name="adj" fmla="val 0"/>
            </a:avLst>
          </a:prstGeom>
          <a:blipFill dpi="0" rotWithShape="1">
            <a:blip r:embed="rId4">
              <a:extLst>
                <a:ext uri="{28A0092B-C50C-407E-A947-70E740481C1C}">
                  <a14:useLocalDpi xmlns:a14="http://schemas.microsoft.com/office/drawing/2010/main" val="0"/>
                </a:ext>
              </a:extLst>
            </a:blip>
            <a:stretch>
              <a:fillRect/>
            </a:stretch>
          </a:bli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06" tIns="45701" rIns="91406" bIns="45701" rtlCol="0" anchor="ctr"/>
          <a:lstStyle/>
          <a:p>
            <a:pPr algn="ctr"/>
            <a:endParaRPr lang="zh-CN" altLang="en-US">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20" name="矩形 9"/>
          <p:cNvSpPr>
            <a:spLocks noChangeArrowheads="1"/>
          </p:cNvSpPr>
          <p:nvPr/>
        </p:nvSpPr>
        <p:spPr bwMode="auto">
          <a:xfrm>
            <a:off x="6222490" y="2974123"/>
            <a:ext cx="1304163" cy="251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45" tIns="34274" rIns="68545" bIns="34274">
            <a:normAutofit/>
          </a:bodyPr>
          <a:lstStyle/>
          <a:p>
            <a:pPr>
              <a:defRPr/>
            </a:pPr>
            <a:r>
              <a:rPr lang="zh-TW" altLang="zh-TW" sz="1200">
                <a:solidFill>
                  <a:schemeClr val="tx1">
                    <a:lumMod val="75000"/>
                    <a:lumOff val="25000"/>
                  </a:schemeClr>
                </a:solidFill>
                <a:latin typeface="Source Han Sans TC"/>
                <a:ea typeface="Source Han Sans TC"/>
                <a:sym typeface="Source Han Sans K Medium" panose="020B0600000000000000" pitchFamily="34" charset="-128"/>
              </a:rPr>
              <a:t>新增標題文字</a:t>
            </a:r>
          </a:p>
        </p:txBody>
      </p:sp>
      <p:grpSp>
        <p:nvGrpSpPr>
          <p:cNvPr id="3" name="组合 20"/>
          <p:cNvGrpSpPr/>
          <p:nvPr/>
        </p:nvGrpSpPr>
        <p:grpSpPr>
          <a:xfrm>
            <a:off x="6210290" y="3293952"/>
            <a:ext cx="1231543" cy="253906"/>
            <a:chOff x="6401594" y="3274594"/>
            <a:chExt cx="1231756" cy="253906"/>
          </a:xfrm>
        </p:grpSpPr>
        <p:sp>
          <p:nvSpPr>
            <p:cNvPr id="22" name="圆角矩形 21"/>
            <p:cNvSpPr/>
            <p:nvPr/>
          </p:nvSpPr>
          <p:spPr>
            <a:xfrm>
              <a:off x="6401594" y="3274594"/>
              <a:ext cx="1231756" cy="253906"/>
            </a:xfrm>
            <a:prstGeom prst="roundRect">
              <a:avLst>
                <a:gd name="adj" fmla="val 4167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23" name="矩形 9"/>
            <p:cNvSpPr>
              <a:spLocks noChangeArrowheads="1"/>
            </p:cNvSpPr>
            <p:nvPr/>
          </p:nvSpPr>
          <p:spPr bwMode="auto">
            <a:xfrm>
              <a:off x="6477793" y="3275823"/>
              <a:ext cx="1155557" cy="25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normAutofit/>
            </a:bodyPr>
            <a:lstStyle/>
            <a:p>
              <a:r>
                <a:rPr lang="zh-TW" altLang="zh-TW" sz="1200">
                  <a:solidFill>
                    <a:schemeClr val="bg1"/>
                  </a:solidFill>
                  <a:latin typeface="Source Han Sans TC"/>
                  <a:ea typeface="Source Han Sans TC"/>
                  <a:sym typeface="Source Han Sans K Medium" panose="020B0600000000000000" pitchFamily="34" charset="-128"/>
                </a:rPr>
                <a:t>新增詳細文字</a:t>
              </a:r>
            </a:p>
          </p:txBody>
        </p:sp>
      </p:grpSp>
      <p:sp>
        <p:nvSpPr>
          <p:cNvPr id="24" name="矩形 1"/>
          <p:cNvSpPr>
            <a:spLocks noChangeArrowheads="1"/>
          </p:cNvSpPr>
          <p:nvPr/>
        </p:nvSpPr>
        <p:spPr bwMode="auto">
          <a:xfrm>
            <a:off x="6134104" y="3565713"/>
            <a:ext cx="2018997" cy="579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6" tIns="45701" rIns="91406" bIns="45701">
            <a:norm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20000"/>
              </a:lnSpc>
            </a:pPr>
            <a:r>
              <a:rPr lang="zh-TW" altLang="zh-TW" sz="900">
                <a:solidFill>
                  <a:schemeClr val="tx1">
                    <a:lumMod val="50000"/>
                    <a:lumOff val="50000"/>
                  </a:schemeClr>
                </a:solidFill>
                <a:latin typeface="Source Han Sans TC"/>
                <a:ea typeface="Source Han Sans TC"/>
                <a:sym typeface="Source Han Sans K Medium" panose="020B0600000000000000" pitchFamily="34" charset="-128"/>
              </a:rPr>
              <a:t>此處新增標題內容點擊此處新增內容點擊此處新增內容此處新增標題內容點擊此處新增內容點擊此處新增內容</a:t>
            </a:r>
            <a:endParaRPr lang="zh-CN" altLang="zh-CN" sz="900">
              <a:solidFill>
                <a:schemeClr val="tx1">
                  <a:lumMod val="50000"/>
                  <a:lumOff val="50000"/>
                </a:schemeClr>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25" name="矩形 9"/>
          <p:cNvSpPr>
            <a:spLocks noChangeArrowheads="1"/>
          </p:cNvSpPr>
          <p:nvPr/>
        </p:nvSpPr>
        <p:spPr bwMode="auto">
          <a:xfrm>
            <a:off x="3521930" y="2974123"/>
            <a:ext cx="1304163" cy="251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45" tIns="34274" rIns="68545" bIns="34274">
            <a:normAutofit/>
          </a:bodyPr>
          <a:lstStyle/>
          <a:p>
            <a:pPr>
              <a:defRPr/>
            </a:pPr>
            <a:r>
              <a:rPr lang="zh-TW" altLang="zh-TW" sz="1200">
                <a:solidFill>
                  <a:schemeClr val="tx1">
                    <a:lumMod val="75000"/>
                    <a:lumOff val="25000"/>
                  </a:schemeClr>
                </a:solidFill>
                <a:latin typeface="Source Han Sans TC"/>
                <a:ea typeface="Source Han Sans TC"/>
                <a:sym typeface="Source Han Sans K Medium" panose="020B0600000000000000" pitchFamily="34" charset="-128"/>
              </a:rPr>
              <a:t>新增標題文字</a:t>
            </a:r>
          </a:p>
        </p:txBody>
      </p:sp>
      <p:grpSp>
        <p:nvGrpSpPr>
          <p:cNvPr id="4" name="组合 25"/>
          <p:cNvGrpSpPr/>
          <p:nvPr/>
        </p:nvGrpSpPr>
        <p:grpSpPr>
          <a:xfrm>
            <a:off x="3509729" y="3293952"/>
            <a:ext cx="1231543" cy="253906"/>
            <a:chOff x="6401594" y="3274594"/>
            <a:chExt cx="1231756" cy="253906"/>
          </a:xfrm>
        </p:grpSpPr>
        <p:sp>
          <p:nvSpPr>
            <p:cNvPr id="27" name="圆角矩形 26"/>
            <p:cNvSpPr/>
            <p:nvPr/>
          </p:nvSpPr>
          <p:spPr>
            <a:xfrm>
              <a:off x="6401594" y="3274594"/>
              <a:ext cx="1231756" cy="253906"/>
            </a:xfrm>
            <a:prstGeom prst="roundRect">
              <a:avLst>
                <a:gd name="adj" fmla="val 4167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28" name="矩形 9"/>
            <p:cNvSpPr>
              <a:spLocks noChangeArrowheads="1"/>
            </p:cNvSpPr>
            <p:nvPr/>
          </p:nvSpPr>
          <p:spPr bwMode="auto">
            <a:xfrm>
              <a:off x="6477793" y="3275823"/>
              <a:ext cx="1155557" cy="25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normAutofit/>
            </a:bodyPr>
            <a:lstStyle/>
            <a:p>
              <a:pPr algn="ctr"/>
              <a:r>
                <a:rPr lang="zh-TW" altLang="zh-TW" sz="1200">
                  <a:solidFill>
                    <a:schemeClr val="bg1"/>
                  </a:solidFill>
                  <a:latin typeface="Source Han Sans TC"/>
                  <a:ea typeface="Source Han Sans TC"/>
                  <a:sym typeface="Source Han Sans K Medium" panose="020B0600000000000000" pitchFamily="34" charset="-128"/>
                </a:rPr>
                <a:t>新增詳細文字</a:t>
              </a:r>
            </a:p>
          </p:txBody>
        </p:sp>
      </p:grpSp>
      <p:sp>
        <p:nvSpPr>
          <p:cNvPr id="29" name="矩形 1"/>
          <p:cNvSpPr>
            <a:spLocks noChangeArrowheads="1"/>
          </p:cNvSpPr>
          <p:nvPr/>
        </p:nvSpPr>
        <p:spPr bwMode="auto">
          <a:xfrm>
            <a:off x="3433545" y="3565713"/>
            <a:ext cx="2018997" cy="579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6" tIns="45701" rIns="91406" bIns="45701">
            <a:norm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20000"/>
              </a:lnSpc>
            </a:pPr>
            <a:r>
              <a:rPr lang="zh-TW" altLang="zh-TW" sz="900">
                <a:solidFill>
                  <a:schemeClr val="tx1">
                    <a:lumMod val="50000"/>
                    <a:lumOff val="50000"/>
                  </a:schemeClr>
                </a:solidFill>
                <a:latin typeface="Source Han Sans TC"/>
                <a:ea typeface="Source Han Sans TC"/>
                <a:sym typeface="Source Han Sans K Medium" panose="020B0600000000000000" pitchFamily="34" charset="-128"/>
              </a:rPr>
              <a:t>此處新增標題內容點擊此處新增內容點擊此處新增內容此處新增標題內容點擊此處新增內容點擊此處新增內容</a:t>
            </a:r>
            <a:endParaRPr lang="zh-CN" altLang="zh-CN" sz="900">
              <a:solidFill>
                <a:schemeClr val="tx1">
                  <a:lumMod val="50000"/>
                  <a:lumOff val="50000"/>
                </a:schemeClr>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30" name="矩形 9"/>
          <p:cNvSpPr>
            <a:spLocks noChangeArrowheads="1"/>
          </p:cNvSpPr>
          <p:nvPr/>
        </p:nvSpPr>
        <p:spPr bwMode="auto">
          <a:xfrm>
            <a:off x="831962" y="2974123"/>
            <a:ext cx="1304163" cy="251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45" tIns="34274" rIns="68545" bIns="34274">
            <a:normAutofit/>
          </a:bodyPr>
          <a:lstStyle/>
          <a:p>
            <a:pPr>
              <a:defRPr/>
            </a:pPr>
            <a:r>
              <a:rPr lang="zh-TW" altLang="zh-TW" sz="1200">
                <a:solidFill>
                  <a:schemeClr val="tx1">
                    <a:lumMod val="75000"/>
                    <a:lumOff val="25000"/>
                  </a:schemeClr>
                </a:solidFill>
                <a:latin typeface="Source Han Sans TC"/>
                <a:ea typeface="Source Han Sans TC"/>
                <a:sym typeface="Source Han Sans K Medium" panose="020B0600000000000000" pitchFamily="34" charset="-128"/>
              </a:rPr>
              <a:t>新增標題文字</a:t>
            </a:r>
          </a:p>
        </p:txBody>
      </p:sp>
      <p:grpSp>
        <p:nvGrpSpPr>
          <p:cNvPr id="5" name="组合 30"/>
          <p:cNvGrpSpPr/>
          <p:nvPr/>
        </p:nvGrpSpPr>
        <p:grpSpPr>
          <a:xfrm>
            <a:off x="819762" y="3293952"/>
            <a:ext cx="1231543" cy="253906"/>
            <a:chOff x="6401594" y="3274594"/>
            <a:chExt cx="1231756" cy="253906"/>
          </a:xfrm>
        </p:grpSpPr>
        <p:sp>
          <p:nvSpPr>
            <p:cNvPr id="32" name="圆角矩形 31"/>
            <p:cNvSpPr/>
            <p:nvPr/>
          </p:nvSpPr>
          <p:spPr>
            <a:xfrm>
              <a:off x="6401594" y="3274594"/>
              <a:ext cx="1231756" cy="253906"/>
            </a:xfrm>
            <a:prstGeom prst="roundRect">
              <a:avLst>
                <a:gd name="adj" fmla="val 4167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33" name="矩形 9"/>
            <p:cNvSpPr>
              <a:spLocks noChangeArrowheads="1"/>
            </p:cNvSpPr>
            <p:nvPr/>
          </p:nvSpPr>
          <p:spPr bwMode="auto">
            <a:xfrm>
              <a:off x="6477794" y="3275823"/>
              <a:ext cx="1052320" cy="2514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normAutofit/>
            </a:bodyPr>
            <a:lstStyle/>
            <a:p>
              <a:pPr algn="ctr"/>
              <a:r>
                <a:rPr lang="zh-TW" altLang="zh-TW" sz="1200">
                  <a:solidFill>
                    <a:schemeClr val="bg1"/>
                  </a:solidFill>
                  <a:latin typeface="Source Han Sans TC"/>
                  <a:ea typeface="Source Han Sans TC"/>
                  <a:sym typeface="Source Han Sans K Medium" panose="020B0600000000000000" pitchFamily="34" charset="-128"/>
                </a:rPr>
                <a:t>新增詳細文字</a:t>
              </a:r>
            </a:p>
          </p:txBody>
        </p:sp>
      </p:grpSp>
      <p:sp>
        <p:nvSpPr>
          <p:cNvPr id="34" name="矩形 1"/>
          <p:cNvSpPr>
            <a:spLocks noChangeArrowheads="1"/>
          </p:cNvSpPr>
          <p:nvPr/>
        </p:nvSpPr>
        <p:spPr bwMode="auto">
          <a:xfrm>
            <a:off x="743578" y="3565713"/>
            <a:ext cx="2018997" cy="579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6" tIns="45701" rIns="91406" bIns="45701">
            <a:norm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20000"/>
              </a:lnSpc>
            </a:pPr>
            <a:r>
              <a:rPr lang="zh-TW" altLang="zh-TW" sz="900">
                <a:solidFill>
                  <a:schemeClr val="tx1">
                    <a:lumMod val="50000"/>
                    <a:lumOff val="50000"/>
                  </a:schemeClr>
                </a:solidFill>
                <a:latin typeface="Source Han Sans TC"/>
                <a:ea typeface="Source Han Sans TC"/>
                <a:sym typeface="Source Han Sans K Medium" panose="020B0600000000000000" pitchFamily="34" charset="-128"/>
              </a:rPr>
              <a:t>此處新增標題內容點擊此處新增內容點擊此處新增內容此處新增標題內容點擊此處新增內容點擊此處新增內容</a:t>
            </a:r>
            <a:endParaRPr lang="zh-CN" altLang="zh-CN" sz="900">
              <a:solidFill>
                <a:schemeClr val="tx1">
                  <a:lumMod val="50000"/>
                  <a:lumOff val="50000"/>
                </a:schemeClr>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Tree>
    <p:extLst>
      <p:ext uri="{BB962C8B-B14F-4D97-AF65-F5344CB8AC3E}">
        <p14:creationId xmlns:p14="http://schemas.microsoft.com/office/powerpoint/2010/main" val="191256703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p15:prstTrans prst="prestige"/>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8" fill="hold" grpId="0" nodeType="withEffect">
                                  <p:stCondLst>
                                    <p:cond delay="20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7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0-#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1200"/>
                            </p:stCondLst>
                            <p:childTnLst>
                              <p:par>
                                <p:cTn id="18" presetID="53" presetClass="entr" presetSubtype="16"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p:cTn id="20" dur="500" fill="hold"/>
                                        <p:tgtEl>
                                          <p:spTgt spid="20"/>
                                        </p:tgtEl>
                                        <p:attrNameLst>
                                          <p:attrName>ppt_w</p:attrName>
                                        </p:attrNameLst>
                                      </p:cBhvr>
                                      <p:tavLst>
                                        <p:tav tm="0">
                                          <p:val>
                                            <p:fltVal val="0"/>
                                          </p:val>
                                        </p:tav>
                                        <p:tav tm="100000">
                                          <p:val>
                                            <p:strVal val="#ppt_w"/>
                                          </p:val>
                                        </p:tav>
                                      </p:tavLst>
                                    </p:anim>
                                    <p:anim calcmode="lin" valueType="num">
                                      <p:cBhvr>
                                        <p:cTn id="21" dur="500" fill="hold"/>
                                        <p:tgtEl>
                                          <p:spTgt spid="20"/>
                                        </p:tgtEl>
                                        <p:attrNameLst>
                                          <p:attrName>ppt_h</p:attrName>
                                        </p:attrNameLst>
                                      </p:cBhvr>
                                      <p:tavLst>
                                        <p:tav tm="0">
                                          <p:val>
                                            <p:fltVal val="0"/>
                                          </p:val>
                                        </p:tav>
                                        <p:tav tm="100000">
                                          <p:val>
                                            <p:strVal val="#ppt_h"/>
                                          </p:val>
                                        </p:tav>
                                      </p:tavLst>
                                    </p:anim>
                                    <p:animEffect transition="in" filter="fade">
                                      <p:cBhvr>
                                        <p:cTn id="22" dur="500"/>
                                        <p:tgtEl>
                                          <p:spTgt spid="20"/>
                                        </p:tgtEl>
                                      </p:cBhvr>
                                    </p:animEffect>
                                  </p:childTnLst>
                                </p:cTn>
                              </p:par>
                            </p:childTnLst>
                          </p:cTn>
                        </p:par>
                        <p:par>
                          <p:cTn id="23" fill="hold" nodeType="afterGroup">
                            <p:stCondLst>
                              <p:cond delay="1700"/>
                            </p:stCondLst>
                            <p:childTnLst>
                              <p:par>
                                <p:cTn id="24" presetID="16" presetClass="entr" presetSubtype="21"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barn(inVertical)">
                                      <p:cBhvr>
                                        <p:cTn id="26" dur="500"/>
                                        <p:tgtEl>
                                          <p:spTgt spid="3"/>
                                        </p:tgtEl>
                                      </p:cBhvr>
                                    </p:animEffect>
                                  </p:childTnLst>
                                </p:cTn>
                              </p:par>
                              <p:par>
                                <p:cTn id="27" presetID="47"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1000"/>
                                        <p:tgtEl>
                                          <p:spTgt spid="24"/>
                                        </p:tgtEl>
                                      </p:cBhvr>
                                    </p:animEffect>
                                    <p:anim calcmode="lin" valueType="num">
                                      <p:cBhvr>
                                        <p:cTn id="30" dur="1000" fill="hold"/>
                                        <p:tgtEl>
                                          <p:spTgt spid="24"/>
                                        </p:tgtEl>
                                        <p:attrNameLst>
                                          <p:attrName>ppt_x</p:attrName>
                                        </p:attrNameLst>
                                      </p:cBhvr>
                                      <p:tavLst>
                                        <p:tav tm="0">
                                          <p:val>
                                            <p:strVal val="#ppt_x"/>
                                          </p:val>
                                        </p:tav>
                                        <p:tav tm="100000">
                                          <p:val>
                                            <p:strVal val="#ppt_x"/>
                                          </p:val>
                                        </p:tav>
                                      </p:tavLst>
                                    </p:anim>
                                    <p:anim calcmode="lin" valueType="num">
                                      <p:cBhvr>
                                        <p:cTn id="31" dur="1000" fill="hold"/>
                                        <p:tgtEl>
                                          <p:spTgt spid="24"/>
                                        </p:tgtEl>
                                        <p:attrNameLst>
                                          <p:attrName>ppt_y</p:attrName>
                                        </p:attrNameLst>
                                      </p:cBhvr>
                                      <p:tavLst>
                                        <p:tav tm="0">
                                          <p:val>
                                            <p:strVal val="#ppt_y-.1"/>
                                          </p:val>
                                        </p:tav>
                                        <p:tav tm="100000">
                                          <p:val>
                                            <p:strVal val="#ppt_y"/>
                                          </p:val>
                                        </p:tav>
                                      </p:tavLst>
                                    </p:anim>
                                  </p:childTnLst>
                                </p:cTn>
                              </p:par>
                            </p:childTnLst>
                          </p:cTn>
                        </p:par>
                        <p:par>
                          <p:cTn id="32" fill="hold" nodeType="afterGroup">
                            <p:stCondLst>
                              <p:cond delay="2700"/>
                            </p:stCondLst>
                            <p:childTnLst>
                              <p:par>
                                <p:cTn id="33" presetID="53" presetClass="entr" presetSubtype="16"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p:cTn id="35" dur="500" fill="hold"/>
                                        <p:tgtEl>
                                          <p:spTgt spid="25"/>
                                        </p:tgtEl>
                                        <p:attrNameLst>
                                          <p:attrName>ppt_w</p:attrName>
                                        </p:attrNameLst>
                                      </p:cBhvr>
                                      <p:tavLst>
                                        <p:tav tm="0">
                                          <p:val>
                                            <p:fltVal val="0"/>
                                          </p:val>
                                        </p:tav>
                                        <p:tav tm="100000">
                                          <p:val>
                                            <p:strVal val="#ppt_w"/>
                                          </p:val>
                                        </p:tav>
                                      </p:tavLst>
                                    </p:anim>
                                    <p:anim calcmode="lin" valueType="num">
                                      <p:cBhvr>
                                        <p:cTn id="36" dur="500" fill="hold"/>
                                        <p:tgtEl>
                                          <p:spTgt spid="25"/>
                                        </p:tgtEl>
                                        <p:attrNameLst>
                                          <p:attrName>ppt_h</p:attrName>
                                        </p:attrNameLst>
                                      </p:cBhvr>
                                      <p:tavLst>
                                        <p:tav tm="0">
                                          <p:val>
                                            <p:fltVal val="0"/>
                                          </p:val>
                                        </p:tav>
                                        <p:tav tm="100000">
                                          <p:val>
                                            <p:strVal val="#ppt_h"/>
                                          </p:val>
                                        </p:tav>
                                      </p:tavLst>
                                    </p:anim>
                                    <p:animEffect transition="in" filter="fade">
                                      <p:cBhvr>
                                        <p:cTn id="37" dur="500"/>
                                        <p:tgtEl>
                                          <p:spTgt spid="25"/>
                                        </p:tgtEl>
                                      </p:cBhvr>
                                    </p:animEffect>
                                  </p:childTnLst>
                                </p:cTn>
                              </p:par>
                            </p:childTnLst>
                          </p:cTn>
                        </p:par>
                        <p:par>
                          <p:cTn id="38" fill="hold" nodeType="afterGroup">
                            <p:stCondLst>
                              <p:cond delay="3200"/>
                            </p:stCondLst>
                            <p:childTnLst>
                              <p:par>
                                <p:cTn id="39" presetID="16" presetClass="entr" presetSubtype="21" fill="hold" nodeType="after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barn(inVertical)">
                                      <p:cBhvr>
                                        <p:cTn id="41" dur="500"/>
                                        <p:tgtEl>
                                          <p:spTgt spid="4"/>
                                        </p:tgtEl>
                                      </p:cBhvr>
                                    </p:animEffect>
                                  </p:childTnLst>
                                </p:cTn>
                              </p:par>
                              <p:par>
                                <p:cTn id="42" presetID="47" presetClass="entr" presetSubtype="0"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1000"/>
                                        <p:tgtEl>
                                          <p:spTgt spid="29"/>
                                        </p:tgtEl>
                                      </p:cBhvr>
                                    </p:animEffect>
                                    <p:anim calcmode="lin" valueType="num">
                                      <p:cBhvr>
                                        <p:cTn id="45" dur="1000" fill="hold"/>
                                        <p:tgtEl>
                                          <p:spTgt spid="29"/>
                                        </p:tgtEl>
                                        <p:attrNameLst>
                                          <p:attrName>ppt_x</p:attrName>
                                        </p:attrNameLst>
                                      </p:cBhvr>
                                      <p:tavLst>
                                        <p:tav tm="0">
                                          <p:val>
                                            <p:strVal val="#ppt_x"/>
                                          </p:val>
                                        </p:tav>
                                        <p:tav tm="100000">
                                          <p:val>
                                            <p:strVal val="#ppt_x"/>
                                          </p:val>
                                        </p:tav>
                                      </p:tavLst>
                                    </p:anim>
                                    <p:anim calcmode="lin" valueType="num">
                                      <p:cBhvr>
                                        <p:cTn id="46" dur="1000" fill="hold"/>
                                        <p:tgtEl>
                                          <p:spTgt spid="29"/>
                                        </p:tgtEl>
                                        <p:attrNameLst>
                                          <p:attrName>ppt_y</p:attrName>
                                        </p:attrNameLst>
                                      </p:cBhvr>
                                      <p:tavLst>
                                        <p:tav tm="0">
                                          <p:val>
                                            <p:strVal val="#ppt_y-.1"/>
                                          </p:val>
                                        </p:tav>
                                        <p:tav tm="100000">
                                          <p:val>
                                            <p:strVal val="#ppt_y"/>
                                          </p:val>
                                        </p:tav>
                                      </p:tavLst>
                                    </p:anim>
                                  </p:childTnLst>
                                </p:cTn>
                              </p:par>
                            </p:childTnLst>
                          </p:cTn>
                        </p:par>
                        <p:par>
                          <p:cTn id="47" fill="hold" nodeType="afterGroup">
                            <p:stCondLst>
                              <p:cond delay="4200"/>
                            </p:stCondLst>
                            <p:childTnLst>
                              <p:par>
                                <p:cTn id="48" presetID="53" presetClass="entr" presetSubtype="16" fill="hold" grpId="0" nodeType="afterEffect">
                                  <p:stCondLst>
                                    <p:cond delay="0"/>
                                  </p:stCondLst>
                                  <p:childTnLst>
                                    <p:set>
                                      <p:cBhvr>
                                        <p:cTn id="49" dur="1" fill="hold">
                                          <p:stCondLst>
                                            <p:cond delay="0"/>
                                          </p:stCondLst>
                                        </p:cTn>
                                        <p:tgtEl>
                                          <p:spTgt spid="30"/>
                                        </p:tgtEl>
                                        <p:attrNameLst>
                                          <p:attrName>style.visibility</p:attrName>
                                        </p:attrNameLst>
                                      </p:cBhvr>
                                      <p:to>
                                        <p:strVal val="visible"/>
                                      </p:to>
                                    </p:set>
                                    <p:anim calcmode="lin" valueType="num">
                                      <p:cBhvr>
                                        <p:cTn id="50" dur="500" fill="hold"/>
                                        <p:tgtEl>
                                          <p:spTgt spid="30"/>
                                        </p:tgtEl>
                                        <p:attrNameLst>
                                          <p:attrName>ppt_w</p:attrName>
                                        </p:attrNameLst>
                                      </p:cBhvr>
                                      <p:tavLst>
                                        <p:tav tm="0">
                                          <p:val>
                                            <p:fltVal val="0"/>
                                          </p:val>
                                        </p:tav>
                                        <p:tav tm="100000">
                                          <p:val>
                                            <p:strVal val="#ppt_w"/>
                                          </p:val>
                                        </p:tav>
                                      </p:tavLst>
                                    </p:anim>
                                    <p:anim calcmode="lin" valueType="num">
                                      <p:cBhvr>
                                        <p:cTn id="51" dur="500" fill="hold"/>
                                        <p:tgtEl>
                                          <p:spTgt spid="30"/>
                                        </p:tgtEl>
                                        <p:attrNameLst>
                                          <p:attrName>ppt_h</p:attrName>
                                        </p:attrNameLst>
                                      </p:cBhvr>
                                      <p:tavLst>
                                        <p:tav tm="0">
                                          <p:val>
                                            <p:fltVal val="0"/>
                                          </p:val>
                                        </p:tav>
                                        <p:tav tm="100000">
                                          <p:val>
                                            <p:strVal val="#ppt_h"/>
                                          </p:val>
                                        </p:tav>
                                      </p:tavLst>
                                    </p:anim>
                                    <p:animEffect transition="in" filter="fade">
                                      <p:cBhvr>
                                        <p:cTn id="52" dur="500"/>
                                        <p:tgtEl>
                                          <p:spTgt spid="30"/>
                                        </p:tgtEl>
                                      </p:cBhvr>
                                    </p:animEffect>
                                  </p:childTnLst>
                                </p:cTn>
                              </p:par>
                            </p:childTnLst>
                          </p:cTn>
                        </p:par>
                        <p:par>
                          <p:cTn id="53" fill="hold" nodeType="afterGroup">
                            <p:stCondLst>
                              <p:cond delay="4700"/>
                            </p:stCondLst>
                            <p:childTnLst>
                              <p:par>
                                <p:cTn id="54" presetID="16" presetClass="entr" presetSubtype="21" fill="hold" nodeType="after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barn(inVertical)">
                                      <p:cBhvr>
                                        <p:cTn id="56" dur="500"/>
                                        <p:tgtEl>
                                          <p:spTgt spid="5"/>
                                        </p:tgtEl>
                                      </p:cBhvr>
                                    </p:animEffect>
                                  </p:childTnLst>
                                </p:cTn>
                              </p:par>
                              <p:par>
                                <p:cTn id="57" presetID="47"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1000"/>
                                        <p:tgtEl>
                                          <p:spTgt spid="34"/>
                                        </p:tgtEl>
                                      </p:cBhvr>
                                    </p:animEffect>
                                    <p:anim calcmode="lin" valueType="num">
                                      <p:cBhvr>
                                        <p:cTn id="60" dur="1000" fill="hold"/>
                                        <p:tgtEl>
                                          <p:spTgt spid="34"/>
                                        </p:tgtEl>
                                        <p:attrNameLst>
                                          <p:attrName>ppt_x</p:attrName>
                                        </p:attrNameLst>
                                      </p:cBhvr>
                                      <p:tavLst>
                                        <p:tav tm="0">
                                          <p:val>
                                            <p:strVal val="#ppt_x"/>
                                          </p:val>
                                        </p:tav>
                                        <p:tav tm="100000">
                                          <p:val>
                                            <p:strVal val="#ppt_x"/>
                                          </p:val>
                                        </p:tav>
                                      </p:tavLst>
                                    </p:anim>
                                    <p:anim calcmode="lin" valueType="num">
                                      <p:cBhvr>
                                        <p:cTn id="61"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20" grpId="0"/>
      <p:bldP spid="24" grpId="0"/>
      <p:bldP spid="25" grpId="0"/>
      <p:bldP spid="29" grpId="0"/>
      <p:bldP spid="30" grpId="0"/>
      <p:bldP spid="34"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1" name="Shape 2561"/>
          <p:cNvSpPr/>
          <p:nvPr/>
        </p:nvSpPr>
        <p:spPr>
          <a:xfrm>
            <a:off x="1265508" y="2565266"/>
            <a:ext cx="6695873" cy="2971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118" y="0"/>
                </a:lnTo>
                <a:lnTo>
                  <a:pt x="20482" y="0"/>
                </a:lnTo>
                <a:lnTo>
                  <a:pt x="21600" y="21600"/>
                </a:lnTo>
                <a:close/>
              </a:path>
            </a:pathLst>
          </a:custGeom>
          <a:solidFill>
            <a:schemeClr val="bg1">
              <a:lumMod val="85000"/>
            </a:schemeClr>
          </a:solidFill>
          <a:ln w="12700">
            <a:miter lim="400000"/>
          </a:ln>
        </p:spPr>
        <p:txBody>
          <a:bodyPr lIns="0" tIns="0" rIns="0" bIns="0" anchor="ctr"/>
          <a:lstStyle/>
          <a:p>
            <a:pPr lvl="0" algn="ctr"/>
            <a:endParaRPr>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2563" name="Shape 2563"/>
          <p:cNvSpPr>
            <a:spLocks noGrp="1"/>
          </p:cNvSpPr>
          <p:nvPr>
            <p:ph type="sldNum" sz="quarter" idx="4294967295"/>
          </p:nvPr>
        </p:nvSpPr>
        <p:spPr>
          <a:xfrm>
            <a:off x="8843848" y="4721460"/>
            <a:ext cx="300152" cy="369418"/>
          </a:xfrm>
          <a:prstGeom prst="rect">
            <a:avLst/>
          </a:prstGeom>
        </p:spPr>
        <p:txBody>
          <a:bodyPr wrap="none">
            <a:normAutofit/>
          </a:bodyPr>
          <a:lstStyle/>
          <a:p>
            <a:pPr lvl="0">
              <a:defRPr sz="1800">
                <a:solidFill>
                  <a:srgbClr val="000000"/>
                </a:solidFill>
              </a:defRPr>
            </a:pPr>
            <a:fld id="{86CB4B4D-7CA3-9044-876B-883B54F8677D}" type="slidenum">
              <a:rPr lang="zh-TW" altLang="zh-TW">
                <a:solidFill>
                  <a:srgbClr val="FFFFFF"/>
                </a:solidFill>
                <a:latin typeface="Source Han Sans TC"/>
                <a:ea typeface="Source Han Sans TC"/>
                <a:sym typeface="Source Han Sans K Medium" panose="020B0600000000000000" pitchFamily="34" charset="-128"/>
              </a:rPr>
              <a:pPr lvl="0">
                <a:defRPr sz="1800">
                  <a:solidFill>
                    <a:srgbClr val="000000"/>
                  </a:solidFill>
                </a:defRPr>
              </a:pPr>
              <a:t>23</a:t>
            </a:fld>
            <a:endParaRPr>
              <a:solidFill>
                <a:srgbClr val="FFFFFF"/>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grpSp>
        <p:nvGrpSpPr>
          <p:cNvPr id="3" name="Group 2566"/>
          <p:cNvGrpSpPr/>
          <p:nvPr/>
        </p:nvGrpSpPr>
        <p:grpSpPr>
          <a:xfrm>
            <a:off x="1562014" y="1745200"/>
            <a:ext cx="942853" cy="943267"/>
            <a:chOff x="0" y="0"/>
            <a:chExt cx="1257300" cy="1257300"/>
          </a:xfrm>
        </p:grpSpPr>
        <p:graphicFrame>
          <p:nvGraphicFramePr>
            <p:cNvPr id="2564" name="Chart 2564"/>
            <p:cNvGraphicFramePr/>
            <p:nvPr/>
          </p:nvGraphicFramePr>
          <p:xfrm>
            <a:off x="0" y="0"/>
            <a:ext cx="1257300" cy="1257300"/>
          </p:xfrm>
          <a:graphic>
            <a:graphicData uri="http://schemas.openxmlformats.org/drawingml/2006/chart">
              <c:chart xmlns:c="http://schemas.openxmlformats.org/drawingml/2006/chart" xmlns:r="http://schemas.openxmlformats.org/officeDocument/2006/relationships" r:id="rId3"/>
            </a:graphicData>
          </a:graphic>
        </p:graphicFrame>
        <p:sp>
          <p:nvSpPr>
            <p:cNvPr id="2565" name="Shape 2565"/>
            <p:cNvSpPr/>
            <p:nvPr/>
          </p:nvSpPr>
          <p:spPr>
            <a:xfrm>
              <a:off x="329827" y="498878"/>
              <a:ext cx="790061" cy="492288"/>
            </a:xfrm>
            <a:prstGeom prst="rect">
              <a:avLst/>
            </a:prstGeom>
            <a:noFill/>
            <a:ln w="12700" cap="flat">
              <a:noFill/>
              <a:miter lim="400000"/>
            </a:ln>
            <a:effectLst/>
          </p:spPr>
          <p:txBody>
            <a:bodyPr wrap="none" lIns="45719" tIns="45719" rIns="45719" bIns="45719" numCol="1" anchor="t">
              <a:normAutofit/>
            </a:bodyPr>
            <a:lstStyle/>
            <a:p>
              <a:pPr lvl="0" algn="ctr">
                <a:defRPr>
                  <a:solidFill>
                    <a:srgbClr val="000000"/>
                  </a:solidFill>
                </a:defRPr>
              </a:pPr>
              <a:r>
                <a:rPr lang="zh-TW" altLang="zh-TW" b="1">
                  <a:solidFill>
                    <a:schemeClr val="bg1"/>
                  </a:solidFill>
                  <a:latin typeface="Source Han Sans TC"/>
                  <a:ea typeface="Source Han Sans TC"/>
                  <a:cs typeface="+mj-cs"/>
                  <a:sym typeface="Source Han Sans K Medium" panose="020B0600000000000000" pitchFamily="34" charset="-128"/>
                </a:rPr>
                <a:t>70%</a:t>
              </a:r>
            </a:p>
          </p:txBody>
        </p:sp>
      </p:grpSp>
      <p:grpSp>
        <p:nvGrpSpPr>
          <p:cNvPr id="4" name="Group 2569"/>
          <p:cNvGrpSpPr/>
          <p:nvPr/>
        </p:nvGrpSpPr>
        <p:grpSpPr>
          <a:xfrm>
            <a:off x="3261804" y="1745200"/>
            <a:ext cx="942853" cy="943267"/>
            <a:chOff x="0" y="0"/>
            <a:chExt cx="1257300" cy="1257300"/>
          </a:xfrm>
        </p:grpSpPr>
        <p:graphicFrame>
          <p:nvGraphicFramePr>
            <p:cNvPr id="2567" name="Chart 2567"/>
            <p:cNvGraphicFramePr/>
            <p:nvPr/>
          </p:nvGraphicFramePr>
          <p:xfrm>
            <a:off x="0" y="0"/>
            <a:ext cx="1257300" cy="1257300"/>
          </p:xfrm>
          <a:graphic>
            <a:graphicData uri="http://schemas.openxmlformats.org/drawingml/2006/chart">
              <c:chart xmlns:c="http://schemas.openxmlformats.org/drawingml/2006/chart" xmlns:r="http://schemas.openxmlformats.org/officeDocument/2006/relationships" r:id="rId4"/>
            </a:graphicData>
          </a:graphic>
        </p:graphicFrame>
        <p:sp>
          <p:nvSpPr>
            <p:cNvPr id="2568" name="Shape 2568"/>
            <p:cNvSpPr/>
            <p:nvPr/>
          </p:nvSpPr>
          <p:spPr>
            <a:xfrm>
              <a:off x="361528" y="494749"/>
              <a:ext cx="790061" cy="492288"/>
            </a:xfrm>
            <a:prstGeom prst="rect">
              <a:avLst/>
            </a:prstGeom>
            <a:noFill/>
            <a:ln w="12700" cap="flat">
              <a:noFill/>
              <a:miter lim="400000"/>
            </a:ln>
            <a:effectLst/>
          </p:spPr>
          <p:txBody>
            <a:bodyPr wrap="none" lIns="45719" tIns="45719" rIns="45719" bIns="45719" numCol="1" anchor="t">
              <a:normAutofit/>
            </a:bodyPr>
            <a:lstStyle/>
            <a:p>
              <a:pPr lvl="0" algn="ctr">
                <a:defRPr>
                  <a:solidFill>
                    <a:srgbClr val="000000"/>
                  </a:solidFill>
                </a:defRPr>
              </a:pPr>
              <a:r>
                <a:rPr lang="zh-TW" altLang="zh-TW" b="1">
                  <a:solidFill>
                    <a:schemeClr val="bg1"/>
                  </a:solidFill>
                  <a:latin typeface="Source Han Sans TC"/>
                  <a:ea typeface="Source Han Sans TC"/>
                  <a:cs typeface="+mj-cs"/>
                  <a:sym typeface="Source Han Sans K Medium" panose="020B0600000000000000" pitchFamily="34" charset="-128"/>
                </a:rPr>
                <a:t>30%</a:t>
              </a:r>
            </a:p>
          </p:txBody>
        </p:sp>
      </p:grpSp>
      <p:grpSp>
        <p:nvGrpSpPr>
          <p:cNvPr id="5" name="Group 2572"/>
          <p:cNvGrpSpPr/>
          <p:nvPr/>
        </p:nvGrpSpPr>
        <p:grpSpPr>
          <a:xfrm>
            <a:off x="4909951" y="1745200"/>
            <a:ext cx="942853" cy="943267"/>
            <a:chOff x="0" y="0"/>
            <a:chExt cx="1257300" cy="1257300"/>
          </a:xfrm>
        </p:grpSpPr>
        <p:graphicFrame>
          <p:nvGraphicFramePr>
            <p:cNvPr id="2570" name="Chart 2570"/>
            <p:cNvGraphicFramePr/>
            <p:nvPr/>
          </p:nvGraphicFramePr>
          <p:xfrm>
            <a:off x="0" y="0"/>
            <a:ext cx="1257300" cy="1257300"/>
          </p:xfrm>
          <a:graphic>
            <a:graphicData uri="http://schemas.openxmlformats.org/drawingml/2006/chart">
              <c:chart xmlns:c="http://schemas.openxmlformats.org/drawingml/2006/chart" xmlns:r="http://schemas.openxmlformats.org/officeDocument/2006/relationships" r:id="rId5"/>
            </a:graphicData>
          </a:graphic>
        </p:graphicFrame>
        <p:sp>
          <p:nvSpPr>
            <p:cNvPr id="2571" name="Shape 2571"/>
            <p:cNvSpPr/>
            <p:nvPr/>
          </p:nvSpPr>
          <p:spPr>
            <a:xfrm>
              <a:off x="372220" y="494749"/>
              <a:ext cx="790061" cy="492288"/>
            </a:xfrm>
            <a:prstGeom prst="rect">
              <a:avLst/>
            </a:prstGeom>
            <a:noFill/>
            <a:ln w="12700" cap="flat">
              <a:noFill/>
              <a:miter lim="400000"/>
            </a:ln>
            <a:effectLst/>
          </p:spPr>
          <p:txBody>
            <a:bodyPr wrap="none" lIns="45719" tIns="45719" rIns="45719" bIns="45719" numCol="1" anchor="t">
              <a:normAutofit/>
            </a:bodyPr>
            <a:lstStyle/>
            <a:p>
              <a:pPr lvl="0" algn="ctr">
                <a:defRPr>
                  <a:solidFill>
                    <a:srgbClr val="000000"/>
                  </a:solidFill>
                </a:defRPr>
              </a:pPr>
              <a:r>
                <a:rPr lang="zh-TW" altLang="zh-TW" b="1">
                  <a:solidFill>
                    <a:schemeClr val="bg1"/>
                  </a:solidFill>
                  <a:latin typeface="Source Han Sans TC"/>
                  <a:ea typeface="Source Han Sans TC"/>
                  <a:cs typeface="+mj-cs"/>
                  <a:sym typeface="Source Han Sans K Medium" panose="020B0600000000000000" pitchFamily="34" charset="-128"/>
                </a:rPr>
                <a:t>50%</a:t>
              </a:r>
            </a:p>
          </p:txBody>
        </p:sp>
      </p:grpSp>
      <p:grpSp>
        <p:nvGrpSpPr>
          <p:cNvPr id="6" name="Group 2575"/>
          <p:cNvGrpSpPr/>
          <p:nvPr/>
        </p:nvGrpSpPr>
        <p:grpSpPr>
          <a:xfrm>
            <a:off x="6580766" y="1745200"/>
            <a:ext cx="942853" cy="943267"/>
            <a:chOff x="0" y="0"/>
            <a:chExt cx="1257300" cy="1257300"/>
          </a:xfrm>
        </p:grpSpPr>
        <p:graphicFrame>
          <p:nvGraphicFramePr>
            <p:cNvPr id="2573" name="Chart 2573"/>
            <p:cNvGraphicFramePr/>
            <p:nvPr/>
          </p:nvGraphicFramePr>
          <p:xfrm>
            <a:off x="0" y="0"/>
            <a:ext cx="1257300" cy="1257300"/>
          </p:xfrm>
          <a:graphic>
            <a:graphicData uri="http://schemas.openxmlformats.org/drawingml/2006/chart">
              <c:chart xmlns:c="http://schemas.openxmlformats.org/drawingml/2006/chart" xmlns:r="http://schemas.openxmlformats.org/officeDocument/2006/relationships" r:id="rId6"/>
            </a:graphicData>
          </a:graphic>
        </p:graphicFrame>
        <p:sp>
          <p:nvSpPr>
            <p:cNvPr id="2574" name="Shape 2574"/>
            <p:cNvSpPr/>
            <p:nvPr/>
          </p:nvSpPr>
          <p:spPr>
            <a:xfrm>
              <a:off x="352680" y="494748"/>
              <a:ext cx="790061" cy="492288"/>
            </a:xfrm>
            <a:prstGeom prst="rect">
              <a:avLst/>
            </a:prstGeom>
            <a:noFill/>
            <a:ln w="12700" cap="flat">
              <a:noFill/>
              <a:miter lim="400000"/>
            </a:ln>
            <a:effectLst/>
          </p:spPr>
          <p:txBody>
            <a:bodyPr wrap="none" lIns="45719" tIns="45719" rIns="45719" bIns="45719" numCol="1" anchor="t">
              <a:normAutofit/>
            </a:bodyPr>
            <a:lstStyle/>
            <a:p>
              <a:pPr lvl="0" algn="ctr">
                <a:defRPr>
                  <a:solidFill>
                    <a:srgbClr val="000000"/>
                  </a:solidFill>
                </a:defRPr>
              </a:pPr>
              <a:r>
                <a:rPr lang="zh-TW" altLang="zh-TW" b="1">
                  <a:solidFill>
                    <a:schemeClr val="bg1"/>
                  </a:solidFill>
                  <a:latin typeface="Source Han Sans TC"/>
                  <a:ea typeface="Source Han Sans TC"/>
                  <a:cs typeface="+mj-cs"/>
                  <a:sym typeface="Source Han Sans K Medium" panose="020B0600000000000000" pitchFamily="34" charset="-128"/>
                </a:rPr>
                <a:t>20%</a:t>
              </a:r>
            </a:p>
          </p:txBody>
        </p:sp>
      </p:grpSp>
      <p:sp>
        <p:nvSpPr>
          <p:cNvPr id="2576" name="Shape 2576"/>
          <p:cNvSpPr/>
          <p:nvPr/>
        </p:nvSpPr>
        <p:spPr>
          <a:xfrm>
            <a:off x="1788760" y="2905262"/>
            <a:ext cx="633652" cy="238582"/>
          </a:xfrm>
          <a:prstGeom prst="rect">
            <a:avLst/>
          </a:prstGeom>
          <a:noFill/>
          <a:ln w="12700">
            <a:miter lim="400000"/>
          </a:ln>
        </p:spPr>
        <p:txBody>
          <a:bodyPr wrap="none" lIns="34289" tIns="34290" rIns="34289" bIns="34290">
            <a:normAutofit/>
          </a:bodyPr>
          <a:lstStyle>
            <a:lvl1pPr algn="ctr">
              <a:defRPr>
                <a:solidFill>
                  <a:srgbClr val="1C789F"/>
                </a:solidFill>
                <a:latin typeface="+mj-lt"/>
                <a:ea typeface="+mj-ea"/>
                <a:cs typeface="+mj-cs"/>
                <a:sym typeface="Source Sans Pro" panose="020B0503030403020204"/>
              </a:defRPr>
            </a:lvl1pPr>
          </a:lstStyle>
          <a:p>
            <a:pPr lvl="0">
              <a:defRPr>
                <a:solidFill>
                  <a:srgbClr val="000000"/>
                </a:solidFill>
              </a:defRPr>
            </a:pPr>
            <a:r>
              <a:rPr lang="zh-TW" altLang="zh-TW" sz="1100" b="1">
                <a:solidFill>
                  <a:schemeClr val="tx1">
                    <a:lumMod val="50000"/>
                    <a:lumOff val="50000"/>
                  </a:schemeClr>
                </a:solidFill>
                <a:latin typeface="Source Han Sans TC"/>
                <a:ea typeface="Source Han Sans TC"/>
                <a:sym typeface="Source Han Sans K Medium" panose="020B0600000000000000" pitchFamily="34" charset="-128"/>
              </a:rPr>
              <a:t>新增標題</a:t>
            </a:r>
            <a:endParaRPr sz="1100" b="1">
              <a:solidFill>
                <a:schemeClr val="tx1">
                  <a:lumMod val="50000"/>
                  <a:lumOff val="50000"/>
                </a:schemeClr>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2577" name="Shape 2577"/>
          <p:cNvSpPr/>
          <p:nvPr/>
        </p:nvSpPr>
        <p:spPr>
          <a:xfrm>
            <a:off x="3512323" y="2905262"/>
            <a:ext cx="633652" cy="238582"/>
          </a:xfrm>
          <a:prstGeom prst="rect">
            <a:avLst/>
          </a:prstGeom>
          <a:noFill/>
          <a:ln w="12700">
            <a:miter lim="400000"/>
          </a:ln>
        </p:spPr>
        <p:txBody>
          <a:bodyPr wrap="none" lIns="34289" tIns="34290" rIns="34289" bIns="34290">
            <a:normAutofit/>
          </a:bodyPr>
          <a:lstStyle>
            <a:lvl1pPr algn="ctr">
              <a:defRPr>
                <a:solidFill>
                  <a:srgbClr val="D05126"/>
                </a:solidFill>
                <a:latin typeface="+mj-lt"/>
                <a:ea typeface="+mj-ea"/>
                <a:cs typeface="+mj-cs"/>
                <a:sym typeface="Source Sans Pro" panose="020B0503030403020204"/>
              </a:defRPr>
            </a:lvl1pPr>
          </a:lstStyle>
          <a:p>
            <a:pPr lvl="0">
              <a:defRPr>
                <a:solidFill>
                  <a:srgbClr val="000000"/>
                </a:solidFill>
              </a:defRPr>
            </a:pPr>
            <a:r>
              <a:rPr lang="zh-TW" altLang="zh-TW" sz="1100" b="1">
                <a:solidFill>
                  <a:schemeClr val="tx1">
                    <a:lumMod val="50000"/>
                    <a:lumOff val="50000"/>
                  </a:schemeClr>
                </a:solidFill>
                <a:latin typeface="Source Han Sans TC"/>
                <a:ea typeface="Source Han Sans TC"/>
                <a:sym typeface="Source Han Sans K Medium" panose="020B0600000000000000" pitchFamily="34" charset="-128"/>
              </a:rPr>
              <a:t>新增標題</a:t>
            </a:r>
            <a:endParaRPr sz="1100" b="1">
              <a:solidFill>
                <a:schemeClr val="tx1">
                  <a:lumMod val="50000"/>
                  <a:lumOff val="50000"/>
                </a:schemeClr>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2578" name="Shape 2578"/>
          <p:cNvSpPr/>
          <p:nvPr/>
        </p:nvSpPr>
        <p:spPr>
          <a:xfrm>
            <a:off x="5168487" y="2905262"/>
            <a:ext cx="633652" cy="238582"/>
          </a:xfrm>
          <a:prstGeom prst="rect">
            <a:avLst/>
          </a:prstGeom>
          <a:noFill/>
          <a:ln w="12700">
            <a:miter lim="400000"/>
          </a:ln>
        </p:spPr>
        <p:txBody>
          <a:bodyPr wrap="none" lIns="34289" tIns="34290" rIns="34289" bIns="34290">
            <a:normAutofit/>
          </a:bodyPr>
          <a:lstStyle>
            <a:lvl1pPr algn="ctr">
              <a:defRPr>
                <a:solidFill>
                  <a:srgbClr val="619405"/>
                </a:solidFill>
                <a:latin typeface="+mj-lt"/>
                <a:ea typeface="+mj-ea"/>
                <a:cs typeface="+mj-cs"/>
                <a:sym typeface="Source Sans Pro" panose="020B0503030403020204"/>
              </a:defRPr>
            </a:lvl1pPr>
          </a:lstStyle>
          <a:p>
            <a:pPr lvl="0">
              <a:defRPr>
                <a:solidFill>
                  <a:srgbClr val="000000"/>
                </a:solidFill>
              </a:defRPr>
            </a:pPr>
            <a:r>
              <a:rPr lang="zh-TW" altLang="zh-TW" sz="1100" b="1">
                <a:solidFill>
                  <a:schemeClr val="tx1">
                    <a:lumMod val="50000"/>
                    <a:lumOff val="50000"/>
                  </a:schemeClr>
                </a:solidFill>
                <a:latin typeface="Source Han Sans TC"/>
                <a:ea typeface="Source Han Sans TC"/>
                <a:sym typeface="Source Han Sans K Medium" panose="020B0600000000000000" pitchFamily="34" charset="-128"/>
              </a:rPr>
              <a:t>新增標題</a:t>
            </a:r>
            <a:endParaRPr sz="1100" b="1">
              <a:solidFill>
                <a:schemeClr val="tx1">
                  <a:lumMod val="50000"/>
                  <a:lumOff val="50000"/>
                </a:schemeClr>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2579" name="Shape 2579"/>
          <p:cNvSpPr/>
          <p:nvPr/>
        </p:nvSpPr>
        <p:spPr>
          <a:xfrm>
            <a:off x="6824652" y="2905262"/>
            <a:ext cx="633652" cy="238582"/>
          </a:xfrm>
          <a:prstGeom prst="rect">
            <a:avLst/>
          </a:prstGeom>
          <a:noFill/>
          <a:ln w="12700">
            <a:miter lim="400000"/>
          </a:ln>
        </p:spPr>
        <p:txBody>
          <a:bodyPr wrap="none" lIns="34289" tIns="34290" rIns="34289" bIns="34290">
            <a:normAutofit/>
          </a:bodyPr>
          <a:lstStyle>
            <a:lvl1pPr algn="ctr">
              <a:defRPr>
                <a:solidFill>
                  <a:srgbClr val="F79A00"/>
                </a:solidFill>
                <a:latin typeface="+mj-lt"/>
                <a:ea typeface="+mj-ea"/>
                <a:cs typeface="+mj-cs"/>
                <a:sym typeface="Source Sans Pro" panose="020B0503030403020204"/>
              </a:defRPr>
            </a:lvl1pPr>
          </a:lstStyle>
          <a:p>
            <a:pPr lvl="0">
              <a:defRPr>
                <a:solidFill>
                  <a:srgbClr val="000000"/>
                </a:solidFill>
              </a:defRPr>
            </a:pPr>
            <a:r>
              <a:rPr lang="zh-TW" altLang="zh-TW" sz="1100" b="1">
                <a:solidFill>
                  <a:schemeClr val="tx1">
                    <a:lumMod val="50000"/>
                    <a:lumOff val="50000"/>
                  </a:schemeClr>
                </a:solidFill>
                <a:latin typeface="Source Han Sans TC"/>
                <a:ea typeface="Source Han Sans TC"/>
                <a:sym typeface="Source Han Sans K Medium" panose="020B0600000000000000" pitchFamily="34" charset="-128"/>
              </a:rPr>
              <a:t>新增標題</a:t>
            </a:r>
            <a:endParaRPr sz="1100" b="1">
              <a:solidFill>
                <a:schemeClr val="tx1">
                  <a:lumMod val="50000"/>
                  <a:lumOff val="50000"/>
                </a:schemeClr>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grpSp>
        <p:nvGrpSpPr>
          <p:cNvPr id="7" name="Group 2583"/>
          <p:cNvGrpSpPr/>
          <p:nvPr/>
        </p:nvGrpSpPr>
        <p:grpSpPr>
          <a:xfrm>
            <a:off x="629164" y="3610622"/>
            <a:ext cx="7835378" cy="613919"/>
            <a:chOff x="0" y="0"/>
            <a:chExt cx="10448530" cy="818304"/>
          </a:xfrm>
        </p:grpSpPr>
        <p:sp>
          <p:nvSpPr>
            <p:cNvPr id="2580" name="Shape 2580"/>
            <p:cNvSpPr/>
            <p:nvPr/>
          </p:nvSpPr>
          <p:spPr>
            <a:xfrm>
              <a:off x="864404" y="57229"/>
              <a:ext cx="3004891" cy="243764"/>
            </a:xfrm>
            <a:prstGeom prst="rect">
              <a:avLst/>
            </a:prstGeom>
            <a:noFill/>
            <a:ln w="9525" cap="flat">
              <a:noFill/>
              <a:prstDash val="solid"/>
              <a:bevel/>
            </a:ln>
            <a:effectLst/>
          </p:spPr>
          <p:txBody>
            <a:bodyPr wrap="square" lIns="0" tIns="0" rIns="0" bIns="0" numCol="1" anchor="t">
              <a:normAutofit/>
            </a:bodyPr>
            <a:lstStyle/>
            <a:p>
              <a:pPr lvl="0">
                <a:defRPr>
                  <a:solidFill>
                    <a:srgbClr val="000000"/>
                  </a:solidFill>
                </a:defRPr>
              </a:pPr>
              <a:r>
                <a:rPr lang="zh-TW" altLang="zh-TW" sz="1200">
                  <a:solidFill>
                    <a:srgbClr val="595C54"/>
                  </a:solidFill>
                  <a:latin typeface="Source Han Sans TC"/>
                  <a:ea typeface="Source Han Sans TC"/>
                  <a:cs typeface="+mj-cs"/>
                  <a:sym typeface="Source Han Sans K Medium" panose="020B0600000000000000" pitchFamily="34" charset="-128"/>
                </a:rPr>
                <a:t>此處新增標題...</a:t>
              </a:r>
            </a:p>
          </p:txBody>
        </p:sp>
        <p:sp>
          <p:nvSpPr>
            <p:cNvPr id="2581" name="Shape 2581"/>
            <p:cNvSpPr/>
            <p:nvPr/>
          </p:nvSpPr>
          <p:spPr>
            <a:xfrm>
              <a:off x="0" y="0"/>
              <a:ext cx="793306" cy="369333"/>
            </a:xfrm>
            <a:prstGeom prst="rect">
              <a:avLst/>
            </a:prstGeom>
            <a:solidFill>
              <a:schemeClr val="accent1"/>
            </a:solidFill>
            <a:ln w="12700" cap="flat">
              <a:noFill/>
              <a:miter lim="400000"/>
            </a:ln>
            <a:effectLst/>
          </p:spPr>
          <p:txBody>
            <a:bodyPr wrap="square" lIns="0" tIns="0" rIns="0" bIns="0" numCol="1" anchor="ctr">
              <a:noAutofit/>
            </a:bodyPr>
            <a:lstStyle/>
            <a:p>
              <a:pPr lvl="0" algn="ctr">
                <a:defRPr>
                  <a:solidFill>
                    <a:srgbClr val="000000"/>
                  </a:solidFill>
                </a:defRPr>
              </a:pPr>
              <a:endParaRPr>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2582" name="Shape 2582"/>
            <p:cNvSpPr/>
            <p:nvPr/>
          </p:nvSpPr>
          <p:spPr>
            <a:xfrm>
              <a:off x="793306" y="330778"/>
              <a:ext cx="9655224" cy="487526"/>
            </a:xfrm>
            <a:prstGeom prst="rect">
              <a:avLst/>
            </a:prstGeom>
            <a:noFill/>
            <a:ln w="12700" cap="flat">
              <a:noFill/>
              <a:miter lim="400000"/>
            </a:ln>
            <a:effectLst/>
          </p:spPr>
          <p:txBody>
            <a:bodyPr wrap="square" lIns="45719" tIns="45719" rIns="45719" bIns="45719" numCol="1" anchor="t">
              <a:normAutofit/>
            </a:bodyPr>
            <a:lstStyle/>
            <a:p>
              <a:pPr lvl="0">
                <a:defRPr>
                  <a:solidFill>
                    <a:srgbClr val="000000"/>
                  </a:solidFill>
                </a:defRPr>
              </a:pPr>
              <a:r>
                <a:rPr lang="zh-TW" altLang="zh-TW" sz="900">
                  <a:solidFill>
                    <a:srgbClr val="91958B"/>
                  </a:solidFill>
                  <a:latin typeface="Source Han Sans TC"/>
                  <a:ea typeface="Source Han Sans TC"/>
                  <a:sym typeface="Source Han Sans K Medium" panose="020B0600000000000000" pitchFamily="34" charset="-128"/>
                </a:rPr>
                <a:t>點擊此處新增段落文字. 您的內容打在這裡，或透過複製您的文字後在此框中選擇貼上並選擇只保留文字. 您的內容打在這裡，或透過複製您的文字後在此框中選擇貼上並選擇只保留文字</a:t>
              </a:r>
            </a:p>
          </p:txBody>
        </p:sp>
      </p:grpSp>
    </p:spTree>
    <p:extLst>
      <p:ext uri="{BB962C8B-B14F-4D97-AF65-F5344CB8AC3E}">
        <p14:creationId xmlns:p14="http://schemas.microsoft.com/office/powerpoint/2010/main" val="374992088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p15:prstTrans prst="prestige"/>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4" fill="hold" grpId="0" nodeType="afterEffect">
                                  <p:stCondLst>
                                    <p:cond delay="0"/>
                                  </p:stCondLst>
                                  <p:childTnLst>
                                    <p:set>
                                      <p:cBhvr>
                                        <p:cTn id="6" dur="indefinite" fill="hold"/>
                                        <p:tgtEl>
                                          <p:spTgt spid="2561"/>
                                        </p:tgtEl>
                                        <p:attrNameLst>
                                          <p:attrName>style.visibility</p:attrName>
                                        </p:attrNameLst>
                                      </p:cBhvr>
                                      <p:to>
                                        <p:strVal val="visible"/>
                                      </p:to>
                                    </p:set>
                                    <p:animEffect transition="in" filter="wipe(down)">
                                      <p:cBhvr>
                                        <p:cTn id="7" dur="500"/>
                                        <p:tgtEl>
                                          <p:spTgt spid="2561"/>
                                        </p:tgtEl>
                                      </p:cBhvr>
                                    </p:animEffect>
                                  </p:childTnLst>
                                </p:cTn>
                              </p:par>
                            </p:childTnLst>
                          </p:cTn>
                        </p:par>
                        <p:par>
                          <p:cTn id="8" fill="hold" nodeType="afterGroup">
                            <p:stCondLst>
                              <p:cond delay="indefinite"/>
                            </p:stCondLst>
                            <p:childTnLst>
                              <p:par>
                                <p:cTn id="9" presetID="10" presetClass="entr" presetSubtype="0" fill="hold" grpId="0" nodeType="afterEffect">
                                  <p:stCondLst>
                                    <p:cond delay="0"/>
                                  </p:stCondLst>
                                  <p:childTnLst>
                                    <p:set>
                                      <p:cBhvr>
                                        <p:cTn id="10" dur="indefinite" fill="hold"/>
                                        <p:tgtEl>
                                          <p:spTgt spid="3"/>
                                        </p:tgtEl>
                                        <p:attrNameLst>
                                          <p:attrName>style.visibility</p:attrName>
                                        </p:attrNameLst>
                                      </p:cBhvr>
                                      <p:to>
                                        <p:strVal val="visible"/>
                                      </p:to>
                                    </p:set>
                                    <p:animEffect transition="in" filter="fade">
                                      <p:cBhvr>
                                        <p:cTn id="11" dur="1000"/>
                                        <p:tgtEl>
                                          <p:spTgt spid="3"/>
                                        </p:tgtEl>
                                      </p:cBhvr>
                                    </p:animEffect>
                                  </p:childTnLst>
                                </p:cTn>
                              </p:par>
                            </p:childTnLst>
                          </p:cTn>
                        </p:par>
                        <p:par>
                          <p:cTn id="12" fill="hold" nodeType="afterGroup">
                            <p:stCondLst>
                              <p:cond delay="indefinite"/>
                            </p:stCondLst>
                            <p:childTnLst>
                              <p:par>
                                <p:cTn id="13" presetID="2" presetClass="entr" presetSubtype="8" fill="hold" grpId="0" nodeType="afterEffect">
                                  <p:stCondLst>
                                    <p:cond delay="0"/>
                                  </p:stCondLst>
                                  <p:childTnLst>
                                    <p:set>
                                      <p:cBhvr>
                                        <p:cTn id="14" dur="indefinite" fill="hold"/>
                                        <p:tgtEl>
                                          <p:spTgt spid="2576"/>
                                        </p:tgtEl>
                                        <p:attrNameLst>
                                          <p:attrName>style.visibility</p:attrName>
                                        </p:attrNameLst>
                                      </p:cBhvr>
                                      <p:to>
                                        <p:strVal val="visible"/>
                                      </p:to>
                                    </p:set>
                                    <p:anim calcmode="lin" valueType="num">
                                      <p:cBhvr>
                                        <p:cTn id="15" dur="500" fill="hold"/>
                                        <p:tgtEl>
                                          <p:spTgt spid="2576"/>
                                        </p:tgtEl>
                                        <p:attrNameLst>
                                          <p:attrName>ppt_x</p:attrName>
                                        </p:attrNameLst>
                                      </p:cBhvr>
                                      <p:tavLst>
                                        <p:tav tm="0">
                                          <p:val>
                                            <p:strVal val="0-#ppt_w/2"/>
                                          </p:val>
                                        </p:tav>
                                        <p:tav tm="100000">
                                          <p:val>
                                            <p:strVal val="#ppt_x"/>
                                          </p:val>
                                        </p:tav>
                                      </p:tavLst>
                                    </p:anim>
                                    <p:anim calcmode="lin" valueType="num">
                                      <p:cBhvr>
                                        <p:cTn id="16" dur="500" fill="hold"/>
                                        <p:tgtEl>
                                          <p:spTgt spid="2576"/>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indefinite"/>
                            </p:stCondLst>
                            <p:childTnLst>
                              <p:par>
                                <p:cTn id="18" presetID="10" presetClass="entr" presetSubtype="0" fill="hold" grpId="0" nodeType="afterEffect">
                                  <p:stCondLst>
                                    <p:cond delay="0"/>
                                  </p:stCondLst>
                                  <p:childTnLst>
                                    <p:set>
                                      <p:cBhvr>
                                        <p:cTn id="19" dur="indefinite" fill="hold"/>
                                        <p:tgtEl>
                                          <p:spTgt spid="4"/>
                                        </p:tgtEl>
                                        <p:attrNameLst>
                                          <p:attrName>style.visibility</p:attrName>
                                        </p:attrNameLst>
                                      </p:cBhvr>
                                      <p:to>
                                        <p:strVal val="visible"/>
                                      </p:to>
                                    </p:set>
                                    <p:animEffect transition="in" filter="fade">
                                      <p:cBhvr>
                                        <p:cTn id="20" dur="1000"/>
                                        <p:tgtEl>
                                          <p:spTgt spid="4"/>
                                        </p:tgtEl>
                                      </p:cBhvr>
                                    </p:animEffect>
                                  </p:childTnLst>
                                </p:cTn>
                              </p:par>
                            </p:childTnLst>
                          </p:cTn>
                        </p:par>
                        <p:par>
                          <p:cTn id="21" fill="hold" nodeType="afterGroup">
                            <p:stCondLst>
                              <p:cond delay="indefinite"/>
                            </p:stCondLst>
                            <p:childTnLst>
                              <p:par>
                                <p:cTn id="22" presetID="2" presetClass="entr" presetSubtype="8" fill="hold" grpId="0" nodeType="afterEffect">
                                  <p:stCondLst>
                                    <p:cond delay="0"/>
                                  </p:stCondLst>
                                  <p:childTnLst>
                                    <p:set>
                                      <p:cBhvr>
                                        <p:cTn id="23" dur="indefinite" fill="hold"/>
                                        <p:tgtEl>
                                          <p:spTgt spid="2577"/>
                                        </p:tgtEl>
                                        <p:attrNameLst>
                                          <p:attrName>style.visibility</p:attrName>
                                        </p:attrNameLst>
                                      </p:cBhvr>
                                      <p:to>
                                        <p:strVal val="visible"/>
                                      </p:to>
                                    </p:set>
                                    <p:anim calcmode="lin" valueType="num">
                                      <p:cBhvr>
                                        <p:cTn id="24" dur="500" fill="hold"/>
                                        <p:tgtEl>
                                          <p:spTgt spid="2577"/>
                                        </p:tgtEl>
                                        <p:attrNameLst>
                                          <p:attrName>ppt_x</p:attrName>
                                        </p:attrNameLst>
                                      </p:cBhvr>
                                      <p:tavLst>
                                        <p:tav tm="0">
                                          <p:val>
                                            <p:strVal val="0-#ppt_w/2"/>
                                          </p:val>
                                        </p:tav>
                                        <p:tav tm="100000">
                                          <p:val>
                                            <p:strVal val="#ppt_x"/>
                                          </p:val>
                                        </p:tav>
                                      </p:tavLst>
                                    </p:anim>
                                    <p:anim calcmode="lin" valueType="num">
                                      <p:cBhvr>
                                        <p:cTn id="25" dur="500" fill="hold"/>
                                        <p:tgtEl>
                                          <p:spTgt spid="2577"/>
                                        </p:tgtEl>
                                        <p:attrNameLst>
                                          <p:attrName>ppt_y</p:attrName>
                                        </p:attrNameLst>
                                      </p:cBhvr>
                                      <p:tavLst>
                                        <p:tav tm="0">
                                          <p:val>
                                            <p:strVal val="#ppt_y"/>
                                          </p:val>
                                        </p:tav>
                                        <p:tav tm="100000">
                                          <p:val>
                                            <p:strVal val="#ppt_y"/>
                                          </p:val>
                                        </p:tav>
                                      </p:tavLst>
                                    </p:anim>
                                  </p:childTnLst>
                                </p:cTn>
                              </p:par>
                            </p:childTnLst>
                          </p:cTn>
                        </p:par>
                        <p:par>
                          <p:cTn id="26" fill="hold" nodeType="afterGroup">
                            <p:stCondLst>
                              <p:cond delay="indefinite"/>
                            </p:stCondLst>
                            <p:childTnLst>
                              <p:par>
                                <p:cTn id="27" presetID="10" presetClass="entr" presetSubtype="0" fill="hold" grpId="0" nodeType="afterEffect">
                                  <p:stCondLst>
                                    <p:cond delay="0"/>
                                  </p:stCondLst>
                                  <p:childTnLst>
                                    <p:set>
                                      <p:cBhvr>
                                        <p:cTn id="28" dur="indefinite" fill="hold"/>
                                        <p:tgtEl>
                                          <p:spTgt spid="5"/>
                                        </p:tgtEl>
                                        <p:attrNameLst>
                                          <p:attrName>style.visibility</p:attrName>
                                        </p:attrNameLst>
                                      </p:cBhvr>
                                      <p:to>
                                        <p:strVal val="visible"/>
                                      </p:to>
                                    </p:set>
                                    <p:animEffect transition="in" filter="fade">
                                      <p:cBhvr>
                                        <p:cTn id="29" dur="1000"/>
                                        <p:tgtEl>
                                          <p:spTgt spid="5"/>
                                        </p:tgtEl>
                                      </p:cBhvr>
                                    </p:animEffect>
                                  </p:childTnLst>
                                </p:cTn>
                              </p:par>
                            </p:childTnLst>
                          </p:cTn>
                        </p:par>
                        <p:par>
                          <p:cTn id="30" fill="hold" nodeType="afterGroup">
                            <p:stCondLst>
                              <p:cond delay="indefinite"/>
                            </p:stCondLst>
                            <p:childTnLst>
                              <p:par>
                                <p:cTn id="31" presetID="2" presetClass="entr" presetSubtype="8" fill="hold" grpId="0" nodeType="afterEffect">
                                  <p:stCondLst>
                                    <p:cond delay="0"/>
                                  </p:stCondLst>
                                  <p:childTnLst>
                                    <p:set>
                                      <p:cBhvr>
                                        <p:cTn id="32" dur="indefinite" fill="hold"/>
                                        <p:tgtEl>
                                          <p:spTgt spid="2578"/>
                                        </p:tgtEl>
                                        <p:attrNameLst>
                                          <p:attrName>style.visibility</p:attrName>
                                        </p:attrNameLst>
                                      </p:cBhvr>
                                      <p:to>
                                        <p:strVal val="visible"/>
                                      </p:to>
                                    </p:set>
                                    <p:anim calcmode="lin" valueType="num">
                                      <p:cBhvr>
                                        <p:cTn id="33" dur="500" fill="hold"/>
                                        <p:tgtEl>
                                          <p:spTgt spid="2578"/>
                                        </p:tgtEl>
                                        <p:attrNameLst>
                                          <p:attrName>ppt_x</p:attrName>
                                        </p:attrNameLst>
                                      </p:cBhvr>
                                      <p:tavLst>
                                        <p:tav tm="0">
                                          <p:val>
                                            <p:strVal val="0-#ppt_w/2"/>
                                          </p:val>
                                        </p:tav>
                                        <p:tav tm="100000">
                                          <p:val>
                                            <p:strVal val="#ppt_x"/>
                                          </p:val>
                                        </p:tav>
                                      </p:tavLst>
                                    </p:anim>
                                    <p:anim calcmode="lin" valueType="num">
                                      <p:cBhvr>
                                        <p:cTn id="34" dur="500" fill="hold"/>
                                        <p:tgtEl>
                                          <p:spTgt spid="2578"/>
                                        </p:tgtEl>
                                        <p:attrNameLst>
                                          <p:attrName>ppt_y</p:attrName>
                                        </p:attrNameLst>
                                      </p:cBhvr>
                                      <p:tavLst>
                                        <p:tav tm="0">
                                          <p:val>
                                            <p:strVal val="#ppt_y"/>
                                          </p:val>
                                        </p:tav>
                                        <p:tav tm="100000">
                                          <p:val>
                                            <p:strVal val="#ppt_y"/>
                                          </p:val>
                                        </p:tav>
                                      </p:tavLst>
                                    </p:anim>
                                  </p:childTnLst>
                                </p:cTn>
                              </p:par>
                            </p:childTnLst>
                          </p:cTn>
                        </p:par>
                        <p:par>
                          <p:cTn id="35" fill="hold" nodeType="afterGroup">
                            <p:stCondLst>
                              <p:cond delay="indefinite"/>
                            </p:stCondLst>
                            <p:childTnLst>
                              <p:par>
                                <p:cTn id="36" presetID="10" presetClass="entr" presetSubtype="0" fill="hold" grpId="0" nodeType="afterEffect">
                                  <p:stCondLst>
                                    <p:cond delay="0"/>
                                  </p:stCondLst>
                                  <p:childTnLst>
                                    <p:set>
                                      <p:cBhvr>
                                        <p:cTn id="37" dur="indefinite" fill="hold"/>
                                        <p:tgtEl>
                                          <p:spTgt spid="6"/>
                                        </p:tgtEl>
                                        <p:attrNameLst>
                                          <p:attrName>style.visibility</p:attrName>
                                        </p:attrNameLst>
                                      </p:cBhvr>
                                      <p:to>
                                        <p:strVal val="visible"/>
                                      </p:to>
                                    </p:set>
                                    <p:animEffect transition="in" filter="fade">
                                      <p:cBhvr>
                                        <p:cTn id="38" dur="1000"/>
                                        <p:tgtEl>
                                          <p:spTgt spid="6"/>
                                        </p:tgtEl>
                                      </p:cBhvr>
                                    </p:animEffect>
                                  </p:childTnLst>
                                </p:cTn>
                              </p:par>
                            </p:childTnLst>
                          </p:cTn>
                        </p:par>
                        <p:par>
                          <p:cTn id="39" fill="hold" nodeType="afterGroup">
                            <p:stCondLst>
                              <p:cond delay="indefinite"/>
                            </p:stCondLst>
                            <p:childTnLst>
                              <p:par>
                                <p:cTn id="40" presetID="2" presetClass="entr" presetSubtype="8" fill="hold" grpId="0" nodeType="afterEffect">
                                  <p:stCondLst>
                                    <p:cond delay="0"/>
                                  </p:stCondLst>
                                  <p:childTnLst>
                                    <p:set>
                                      <p:cBhvr>
                                        <p:cTn id="41" dur="indefinite" fill="hold"/>
                                        <p:tgtEl>
                                          <p:spTgt spid="2579"/>
                                        </p:tgtEl>
                                        <p:attrNameLst>
                                          <p:attrName>style.visibility</p:attrName>
                                        </p:attrNameLst>
                                      </p:cBhvr>
                                      <p:to>
                                        <p:strVal val="visible"/>
                                      </p:to>
                                    </p:set>
                                    <p:anim calcmode="lin" valueType="num">
                                      <p:cBhvr>
                                        <p:cTn id="42" dur="500" fill="hold"/>
                                        <p:tgtEl>
                                          <p:spTgt spid="2579"/>
                                        </p:tgtEl>
                                        <p:attrNameLst>
                                          <p:attrName>ppt_x</p:attrName>
                                        </p:attrNameLst>
                                      </p:cBhvr>
                                      <p:tavLst>
                                        <p:tav tm="0">
                                          <p:val>
                                            <p:strVal val="0-#ppt_w/2"/>
                                          </p:val>
                                        </p:tav>
                                        <p:tav tm="100000">
                                          <p:val>
                                            <p:strVal val="#ppt_x"/>
                                          </p:val>
                                        </p:tav>
                                      </p:tavLst>
                                    </p:anim>
                                    <p:anim calcmode="lin" valueType="num">
                                      <p:cBhvr>
                                        <p:cTn id="43" dur="500" fill="hold"/>
                                        <p:tgtEl>
                                          <p:spTgt spid="2579"/>
                                        </p:tgtEl>
                                        <p:attrNameLst>
                                          <p:attrName>ppt_y</p:attrName>
                                        </p:attrNameLst>
                                      </p:cBhvr>
                                      <p:tavLst>
                                        <p:tav tm="0">
                                          <p:val>
                                            <p:strVal val="#ppt_y"/>
                                          </p:val>
                                        </p:tav>
                                        <p:tav tm="100000">
                                          <p:val>
                                            <p:strVal val="#ppt_y"/>
                                          </p:val>
                                        </p:tav>
                                      </p:tavLst>
                                    </p:anim>
                                  </p:childTnLst>
                                </p:cTn>
                              </p:par>
                            </p:childTnLst>
                          </p:cTn>
                        </p:par>
                        <p:par>
                          <p:cTn id="44" fill="hold" nodeType="afterGroup">
                            <p:stCondLst>
                              <p:cond delay="indefinite"/>
                            </p:stCondLst>
                            <p:childTnLst>
                              <p:par>
                                <p:cTn id="45" presetID="10" presetClass="entr" presetSubtype="0" fill="hold" grpId="0" nodeType="afterEffect">
                                  <p:stCondLst>
                                    <p:cond delay="0"/>
                                  </p:stCondLst>
                                  <p:childTnLst>
                                    <p:set>
                                      <p:cBhvr>
                                        <p:cTn id="46" dur="indefinite" fill="hold"/>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1" grpId="0" animBg="1" advAuto="0"/>
      <p:bldP spid="3" grpId="0" advAuto="0"/>
      <p:bldP spid="4" grpId="0" advAuto="0"/>
      <p:bldP spid="5" grpId="0" advAuto="0"/>
      <p:bldP spid="6" grpId="0" advAuto="0"/>
      <p:bldP spid="2576" grpId="0" animBg="1" advAuto="0"/>
      <p:bldP spid="2577" grpId="0" animBg="1" advAuto="0"/>
      <p:bldP spid="2578" grpId="0" animBg="1" advAuto="0"/>
      <p:bldP spid="2579" grpId="0" animBg="1" advAuto="0"/>
      <p:bldP spid="7" grpId="0" advAuto="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Line 43"/>
          <p:cNvSpPr>
            <a:spLocks noChangeShapeType="1"/>
          </p:cNvSpPr>
          <p:nvPr/>
        </p:nvSpPr>
        <p:spPr bwMode="auto">
          <a:xfrm rot="5400000" flipH="1">
            <a:off x="3283608" y="1524254"/>
            <a:ext cx="0" cy="5519899"/>
          </a:xfrm>
          <a:prstGeom prst="line">
            <a:avLst/>
          </a:prstGeom>
          <a:noFill/>
          <a:ln w="28575">
            <a:solidFill>
              <a:schemeClr val="bg1">
                <a:lumMod val="50000"/>
              </a:schemeClr>
            </a:solidFill>
            <a:prstDash val="lgDash"/>
            <a:round/>
            <a:tailEnd type="triangle" w="lg" len="lg"/>
          </a:ln>
          <a:extLst>
            <a:ext uri="{909E8E84-426E-40DD-AFC4-6F175D3DCCD1}">
              <a14:hiddenFill xmlns:a14="http://schemas.microsoft.com/office/drawing/2010/main">
                <a:noFill/>
              </a14:hiddenFill>
            </a:ext>
          </a:extLst>
        </p:spPr>
        <p:txBody>
          <a:bodyPr lIns="67081" tIns="33540" rIns="67081" bIns="33540"/>
          <a:lstStyle/>
          <a:p>
            <a:pPr>
              <a:defRPr/>
            </a:pPr>
            <a:endParaRPr lang="zh-CN" altLang="en-US" kern="0">
              <a:solidFill>
                <a:sysClr val="windowText" lastClr="000000"/>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5" name="Line 43"/>
          <p:cNvSpPr>
            <a:spLocks noChangeShapeType="1"/>
          </p:cNvSpPr>
          <p:nvPr/>
        </p:nvSpPr>
        <p:spPr bwMode="auto">
          <a:xfrm rot="16200000" flipH="1">
            <a:off x="4894819" y="1616575"/>
            <a:ext cx="0" cy="2526729"/>
          </a:xfrm>
          <a:prstGeom prst="line">
            <a:avLst/>
          </a:prstGeom>
          <a:noFill/>
          <a:ln w="28575">
            <a:solidFill>
              <a:schemeClr val="bg1">
                <a:lumMod val="50000"/>
              </a:schemeClr>
            </a:solidFill>
            <a:prstDash val="lgDash"/>
            <a:round/>
            <a:tailEnd type="triangle" w="lg" len="lg"/>
          </a:ln>
          <a:extLst>
            <a:ext uri="{909E8E84-426E-40DD-AFC4-6F175D3DCCD1}">
              <a14:hiddenFill xmlns:a14="http://schemas.microsoft.com/office/drawing/2010/main">
                <a:noFill/>
              </a14:hiddenFill>
            </a:ext>
          </a:extLst>
        </p:spPr>
        <p:txBody>
          <a:bodyPr lIns="67081" tIns="33540" rIns="67081" bIns="33540"/>
          <a:lstStyle/>
          <a:p>
            <a:pPr>
              <a:defRPr/>
            </a:pPr>
            <a:endParaRPr lang="zh-CN" altLang="en-US" kern="0">
              <a:solidFill>
                <a:sysClr val="windowText" lastClr="000000"/>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7" name="Line 44"/>
          <p:cNvSpPr>
            <a:spLocks noChangeShapeType="1"/>
          </p:cNvSpPr>
          <p:nvPr/>
        </p:nvSpPr>
        <p:spPr bwMode="auto">
          <a:xfrm flipH="1">
            <a:off x="6863359" y="3321630"/>
            <a:ext cx="0" cy="302319"/>
          </a:xfrm>
          <a:prstGeom prst="line">
            <a:avLst/>
          </a:prstGeom>
          <a:noFill/>
          <a:ln w="28575">
            <a:solidFill>
              <a:schemeClr val="bg1">
                <a:lumMod val="50000"/>
              </a:schemeClr>
            </a:solidFill>
            <a:prstDash val="lgDash"/>
            <a:round/>
            <a:tailEnd type="triangle" w="lg" len="lg"/>
          </a:ln>
          <a:extLst>
            <a:ext uri="{909E8E84-426E-40DD-AFC4-6F175D3DCCD1}">
              <a14:hiddenFill xmlns:a14="http://schemas.microsoft.com/office/drawing/2010/main">
                <a:noFill/>
              </a14:hiddenFill>
            </a:ext>
          </a:extLst>
        </p:spPr>
        <p:txBody>
          <a:bodyPr lIns="67081" tIns="33540" rIns="67081" bIns="33540"/>
          <a:lstStyle/>
          <a:p>
            <a:pPr>
              <a:defRPr/>
            </a:pPr>
            <a:endParaRPr lang="zh-CN" altLang="en-US" kern="0">
              <a:solidFill>
                <a:sysClr val="windowText" lastClr="000000"/>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9" name="Line 43"/>
          <p:cNvSpPr>
            <a:spLocks noChangeShapeType="1"/>
          </p:cNvSpPr>
          <p:nvPr/>
        </p:nvSpPr>
        <p:spPr bwMode="auto">
          <a:xfrm rot="5400000" flipH="1">
            <a:off x="4780192" y="266321"/>
            <a:ext cx="0" cy="2526729"/>
          </a:xfrm>
          <a:prstGeom prst="line">
            <a:avLst/>
          </a:prstGeom>
          <a:noFill/>
          <a:ln w="28575">
            <a:solidFill>
              <a:schemeClr val="bg1">
                <a:lumMod val="50000"/>
              </a:schemeClr>
            </a:solidFill>
            <a:prstDash val="lgDash"/>
            <a:round/>
            <a:tailEnd type="triangle" w="lg" len="lg"/>
          </a:ln>
          <a:extLst>
            <a:ext uri="{909E8E84-426E-40DD-AFC4-6F175D3DCCD1}">
              <a14:hiddenFill xmlns:a14="http://schemas.microsoft.com/office/drawing/2010/main">
                <a:noFill/>
              </a14:hiddenFill>
            </a:ext>
          </a:extLst>
        </p:spPr>
        <p:txBody>
          <a:bodyPr lIns="67081" tIns="33540" rIns="67081" bIns="33540"/>
          <a:lstStyle/>
          <a:p>
            <a:pPr>
              <a:defRPr/>
            </a:pPr>
            <a:endParaRPr lang="zh-CN" altLang="en-US" kern="0">
              <a:solidFill>
                <a:sysClr val="windowText" lastClr="000000"/>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11" name="Line 42"/>
          <p:cNvSpPr>
            <a:spLocks noChangeShapeType="1"/>
          </p:cNvSpPr>
          <p:nvPr/>
        </p:nvSpPr>
        <p:spPr bwMode="auto">
          <a:xfrm flipH="1">
            <a:off x="2834646" y="1954508"/>
            <a:ext cx="0" cy="340166"/>
          </a:xfrm>
          <a:prstGeom prst="line">
            <a:avLst/>
          </a:prstGeom>
          <a:noFill/>
          <a:ln w="28575">
            <a:solidFill>
              <a:schemeClr val="bg1">
                <a:lumMod val="50000"/>
              </a:schemeClr>
            </a:solidFill>
            <a:prstDash val="lgDash"/>
            <a:round/>
            <a:tailEnd type="triangle" w="lg" len="lg"/>
          </a:ln>
          <a:extLst>
            <a:ext uri="{909E8E84-426E-40DD-AFC4-6F175D3DCCD1}">
              <a14:hiddenFill xmlns:a14="http://schemas.microsoft.com/office/drawing/2010/main">
                <a:noFill/>
              </a14:hiddenFill>
            </a:ext>
          </a:extLst>
        </p:spPr>
        <p:txBody>
          <a:bodyPr lIns="67081" tIns="33540" rIns="67081" bIns="33540"/>
          <a:lstStyle/>
          <a:p>
            <a:pPr>
              <a:defRPr/>
            </a:pPr>
            <a:endParaRPr lang="zh-CN" altLang="en-US" kern="0">
              <a:solidFill>
                <a:sysClr val="windowText" lastClr="000000"/>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12" name="Oval 38"/>
          <p:cNvSpPr>
            <a:spLocks noChangeArrowheads="1"/>
          </p:cNvSpPr>
          <p:nvPr/>
        </p:nvSpPr>
        <p:spPr bwMode="auto">
          <a:xfrm>
            <a:off x="6339994" y="935574"/>
            <a:ext cx="1030982" cy="1018934"/>
          </a:xfrm>
          <a:prstGeom prst="ellipse">
            <a:avLst/>
          </a:prstGeom>
          <a:solidFill>
            <a:schemeClr val="accent3"/>
          </a:solidFill>
          <a:ln w="19050">
            <a:noFill/>
            <a:round/>
          </a:ln>
        </p:spPr>
        <p:txBody>
          <a:bodyPr wrap="none" lIns="67081" tIns="33540" rIns="67081" bIns="33540" anchor="ctr">
            <a:normAutofit/>
          </a:bodyPr>
          <a:lstStyle/>
          <a:p>
            <a:pPr algn="ctr">
              <a:defRPr/>
            </a:pPr>
            <a:r>
              <a:rPr lang="zh-TW" altLang="zh-TW" sz="1200" kern="0">
                <a:solidFill>
                  <a:schemeClr val="bg1"/>
                </a:solidFill>
                <a:latin typeface="Source Han Sans TC"/>
                <a:ea typeface="Source Han Sans TC"/>
                <a:sym typeface="Source Han Sans K Medium" panose="020B0600000000000000" pitchFamily="34" charset="-128"/>
              </a:rPr>
              <a:t>目标</a:t>
            </a:r>
          </a:p>
        </p:txBody>
      </p:sp>
      <p:sp>
        <p:nvSpPr>
          <p:cNvPr id="13" name="矩形 12"/>
          <p:cNvSpPr/>
          <p:nvPr/>
        </p:nvSpPr>
        <p:spPr>
          <a:xfrm>
            <a:off x="3536051" y="1217000"/>
            <a:ext cx="2663136" cy="280524"/>
          </a:xfrm>
          <a:prstGeom prst="rect">
            <a:avLst/>
          </a:prstGeom>
        </p:spPr>
        <p:txBody>
          <a:bodyPr wrap="square" lIns="67081" tIns="33540" rIns="67081" bIns="33540" anchor="ctr">
            <a:normAutofit/>
          </a:bodyPr>
          <a:lstStyle/>
          <a:p>
            <a:pPr algn="ctr">
              <a:lnSpc>
                <a:spcPct val="120000"/>
              </a:lnSpc>
            </a:pPr>
            <a:r>
              <a:rPr lang="zh-TW" altLang="zh-TW" sz="1000">
                <a:solidFill>
                  <a:schemeClr val="tx1">
                    <a:lumMod val="50000"/>
                    <a:lumOff val="50000"/>
                  </a:schemeClr>
                </a:solidFill>
                <a:latin typeface="Source Han Sans TC"/>
                <a:ea typeface="Source Han Sans TC"/>
                <a:cs typeface="华文黑体" pitchFamily="2" charset="-122"/>
                <a:sym typeface="Source Han Sans K Medium" panose="020B0600000000000000" pitchFamily="34" charset="-128"/>
              </a:rPr>
              <a:t>點擊新增文字點擊新增文字點擊新增</a:t>
            </a:r>
            <a:endParaRPr lang="zh-CN" altLang="en-US" sz="1000">
              <a:solidFill>
                <a:schemeClr val="tx1">
                  <a:lumMod val="50000"/>
                  <a:lumOff val="50000"/>
                </a:schemeClr>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14" name="Oval 38"/>
          <p:cNvSpPr>
            <a:spLocks noChangeArrowheads="1"/>
          </p:cNvSpPr>
          <p:nvPr/>
        </p:nvSpPr>
        <p:spPr bwMode="auto">
          <a:xfrm>
            <a:off x="2333737" y="935574"/>
            <a:ext cx="1030982" cy="1018934"/>
          </a:xfrm>
          <a:prstGeom prst="ellipse">
            <a:avLst/>
          </a:prstGeom>
          <a:solidFill>
            <a:schemeClr val="accent2"/>
          </a:solidFill>
          <a:ln w="19050">
            <a:noFill/>
            <a:round/>
          </a:ln>
        </p:spPr>
        <p:txBody>
          <a:bodyPr wrap="none" lIns="67081" tIns="33540" rIns="67081" bIns="33540" anchor="ctr">
            <a:normAutofit/>
          </a:bodyPr>
          <a:lstStyle/>
          <a:p>
            <a:pPr algn="ctr">
              <a:defRPr/>
            </a:pPr>
            <a:r>
              <a:rPr lang="zh-TW" altLang="zh-TW" sz="1200" kern="0">
                <a:solidFill>
                  <a:schemeClr val="bg1"/>
                </a:solidFill>
                <a:latin typeface="Source Han Sans TC"/>
                <a:ea typeface="Source Han Sans TC"/>
                <a:sym typeface="Source Han Sans K Medium" panose="020B0600000000000000" pitchFamily="34" charset="-128"/>
              </a:rPr>
              <a:t>目标</a:t>
            </a:r>
          </a:p>
        </p:txBody>
      </p:sp>
      <p:sp>
        <p:nvSpPr>
          <p:cNvPr id="15" name="Oval 38"/>
          <p:cNvSpPr>
            <a:spLocks noChangeArrowheads="1"/>
          </p:cNvSpPr>
          <p:nvPr/>
        </p:nvSpPr>
        <p:spPr bwMode="auto">
          <a:xfrm>
            <a:off x="2333737" y="2268789"/>
            <a:ext cx="1030982" cy="1018934"/>
          </a:xfrm>
          <a:prstGeom prst="ellipse">
            <a:avLst/>
          </a:prstGeom>
          <a:solidFill>
            <a:schemeClr val="accent1"/>
          </a:solidFill>
          <a:ln w="19050">
            <a:noFill/>
            <a:round/>
          </a:ln>
        </p:spPr>
        <p:txBody>
          <a:bodyPr wrap="none" lIns="67081" tIns="33540" rIns="67081" bIns="33540" anchor="ctr">
            <a:normAutofit/>
          </a:bodyPr>
          <a:lstStyle/>
          <a:p>
            <a:pPr algn="ctr">
              <a:defRPr/>
            </a:pPr>
            <a:r>
              <a:rPr lang="zh-TW" altLang="zh-TW" sz="1200" kern="0">
                <a:solidFill>
                  <a:schemeClr val="bg1"/>
                </a:solidFill>
                <a:latin typeface="Source Han Sans TC"/>
                <a:ea typeface="Source Han Sans TC"/>
                <a:sym typeface="Source Han Sans K Medium" panose="020B0600000000000000" pitchFamily="34" charset="-128"/>
              </a:rPr>
              <a:t>目标</a:t>
            </a:r>
          </a:p>
        </p:txBody>
      </p:sp>
      <p:sp>
        <p:nvSpPr>
          <p:cNvPr id="16" name="矩形 15"/>
          <p:cNvSpPr/>
          <p:nvPr/>
        </p:nvSpPr>
        <p:spPr>
          <a:xfrm>
            <a:off x="3536051" y="2567255"/>
            <a:ext cx="2663136" cy="280524"/>
          </a:xfrm>
          <a:prstGeom prst="rect">
            <a:avLst/>
          </a:prstGeom>
        </p:spPr>
        <p:txBody>
          <a:bodyPr wrap="square" lIns="67081" tIns="33540" rIns="67081" bIns="33540" anchor="ctr">
            <a:normAutofit/>
          </a:bodyPr>
          <a:lstStyle/>
          <a:p>
            <a:pPr algn="ctr">
              <a:lnSpc>
                <a:spcPct val="120000"/>
              </a:lnSpc>
            </a:pPr>
            <a:r>
              <a:rPr lang="zh-TW" altLang="zh-TW" sz="1000">
                <a:solidFill>
                  <a:schemeClr val="tx1">
                    <a:lumMod val="50000"/>
                    <a:lumOff val="50000"/>
                  </a:schemeClr>
                </a:solidFill>
                <a:latin typeface="Source Han Sans TC"/>
                <a:ea typeface="Source Han Sans TC"/>
                <a:cs typeface="华文黑体" pitchFamily="2" charset="-122"/>
                <a:sym typeface="Source Han Sans K Medium" panose="020B0600000000000000" pitchFamily="34" charset="-128"/>
              </a:rPr>
              <a:t>點擊新增文字點擊新增文字點擊新增</a:t>
            </a:r>
            <a:endParaRPr lang="zh-CN" altLang="en-US" sz="1000">
              <a:solidFill>
                <a:schemeClr val="tx1">
                  <a:lumMod val="50000"/>
                  <a:lumOff val="50000"/>
                </a:schemeClr>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17" name="Oval 38"/>
          <p:cNvSpPr>
            <a:spLocks noChangeArrowheads="1"/>
          </p:cNvSpPr>
          <p:nvPr/>
        </p:nvSpPr>
        <p:spPr bwMode="auto">
          <a:xfrm>
            <a:off x="6347868" y="2268789"/>
            <a:ext cx="1030982" cy="1018934"/>
          </a:xfrm>
          <a:prstGeom prst="ellipse">
            <a:avLst/>
          </a:prstGeom>
          <a:solidFill>
            <a:schemeClr val="accent4"/>
          </a:solidFill>
          <a:ln w="19050">
            <a:noFill/>
            <a:round/>
          </a:ln>
        </p:spPr>
        <p:txBody>
          <a:bodyPr wrap="none" lIns="67081" tIns="33540" rIns="67081" bIns="33540" anchor="ctr">
            <a:normAutofit/>
          </a:bodyPr>
          <a:lstStyle/>
          <a:p>
            <a:pPr algn="ctr">
              <a:defRPr/>
            </a:pPr>
            <a:r>
              <a:rPr lang="zh-TW" altLang="zh-TW" sz="1200" kern="0">
                <a:solidFill>
                  <a:schemeClr val="bg1"/>
                </a:solidFill>
                <a:latin typeface="Source Han Sans TC"/>
                <a:ea typeface="Source Han Sans TC"/>
                <a:sym typeface="Source Han Sans K Medium" panose="020B0600000000000000" pitchFamily="34" charset="-128"/>
              </a:rPr>
              <a:t>目标</a:t>
            </a:r>
          </a:p>
        </p:txBody>
      </p:sp>
      <p:sp>
        <p:nvSpPr>
          <p:cNvPr id="18" name="Oval 38"/>
          <p:cNvSpPr>
            <a:spLocks noChangeArrowheads="1"/>
          </p:cNvSpPr>
          <p:nvPr/>
        </p:nvSpPr>
        <p:spPr bwMode="auto">
          <a:xfrm>
            <a:off x="6347868" y="3660006"/>
            <a:ext cx="1030982" cy="1018934"/>
          </a:xfrm>
          <a:prstGeom prst="ellipse">
            <a:avLst/>
          </a:prstGeom>
          <a:solidFill>
            <a:schemeClr val="accent1"/>
          </a:solidFill>
          <a:ln w="19050">
            <a:noFill/>
            <a:round/>
          </a:ln>
        </p:spPr>
        <p:txBody>
          <a:bodyPr wrap="none" lIns="67081" tIns="33540" rIns="67081" bIns="33540" anchor="ctr">
            <a:normAutofit/>
          </a:bodyPr>
          <a:lstStyle/>
          <a:p>
            <a:pPr algn="ctr">
              <a:defRPr/>
            </a:pPr>
            <a:r>
              <a:rPr lang="zh-TW" altLang="zh-TW" sz="1200" kern="0">
                <a:solidFill>
                  <a:schemeClr val="bg1"/>
                </a:solidFill>
                <a:latin typeface="Source Han Sans TC"/>
                <a:ea typeface="Source Han Sans TC"/>
                <a:sym typeface="Source Han Sans K Medium" panose="020B0600000000000000" pitchFamily="34" charset="-128"/>
              </a:rPr>
              <a:t>目标</a:t>
            </a:r>
          </a:p>
        </p:txBody>
      </p:sp>
      <p:sp>
        <p:nvSpPr>
          <p:cNvPr id="19" name="矩形 18"/>
          <p:cNvSpPr/>
          <p:nvPr/>
        </p:nvSpPr>
        <p:spPr>
          <a:xfrm>
            <a:off x="872913" y="3971518"/>
            <a:ext cx="5170644" cy="280524"/>
          </a:xfrm>
          <a:prstGeom prst="rect">
            <a:avLst/>
          </a:prstGeom>
        </p:spPr>
        <p:txBody>
          <a:bodyPr wrap="square" lIns="67081" tIns="33540" rIns="67081" bIns="33540" anchor="ctr">
            <a:normAutofit/>
          </a:bodyPr>
          <a:lstStyle/>
          <a:p>
            <a:pPr algn="ctr">
              <a:lnSpc>
                <a:spcPct val="120000"/>
              </a:lnSpc>
            </a:pPr>
            <a:r>
              <a:rPr lang="zh-TW" altLang="zh-TW" sz="1000">
                <a:solidFill>
                  <a:schemeClr val="tx1">
                    <a:lumMod val="50000"/>
                    <a:lumOff val="50000"/>
                  </a:schemeClr>
                </a:solidFill>
                <a:latin typeface="Source Han Sans TC"/>
                <a:ea typeface="Source Han Sans TC"/>
                <a:cs typeface="华文黑体" pitchFamily="2" charset="-122"/>
                <a:sym typeface="Source Han Sans K Medium" panose="020B0600000000000000" pitchFamily="34" charset="-128"/>
              </a:rPr>
              <a:t>點擊添加文本點擊添加文本點擊添加文本點擊添加文本</a:t>
            </a:r>
            <a:endParaRPr lang="zh-CN" altLang="en-US" sz="1000">
              <a:solidFill>
                <a:schemeClr val="tx1">
                  <a:lumMod val="50000"/>
                  <a:lumOff val="50000"/>
                </a:schemeClr>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Tree>
    <p:extLst>
      <p:ext uri="{BB962C8B-B14F-4D97-AF65-F5344CB8AC3E}">
        <p14:creationId xmlns:p14="http://schemas.microsoft.com/office/powerpoint/2010/main" val="10305330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p15:prstTrans prst="prestige"/>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par>
                                <p:cTn id="9" presetID="2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right)">
                                      <p:cBhvr>
                                        <p:cTn id="11" dur="500"/>
                                        <p:tgtEl>
                                          <p:spTgt spid="9"/>
                                        </p:tgtEl>
                                      </p:cBhvr>
                                    </p:animEffect>
                                  </p:childTnLst>
                                </p:cTn>
                              </p:par>
                            </p:childTnLst>
                          </p:cTn>
                        </p:par>
                        <p:par>
                          <p:cTn id="12" fill="hold" nodeType="afterGroup">
                            <p:stCondLst>
                              <p:cond delay="500"/>
                            </p:stCondLst>
                            <p:childTnLst>
                              <p:par>
                                <p:cTn id="13" presetID="2" presetClass="entr" presetSubtype="1"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0-#ppt_h/2"/>
                                          </p:val>
                                        </p:tav>
                                        <p:tav tm="100000">
                                          <p:val>
                                            <p:strVal val="#ppt_y"/>
                                          </p:val>
                                        </p:tav>
                                      </p:tavLst>
                                    </p:anim>
                                  </p:childTnLst>
                                </p:cTn>
                              </p:par>
                            </p:childTnLst>
                          </p:cTn>
                        </p:par>
                        <p:par>
                          <p:cTn id="17" fill="hold" nodeType="afterGroup">
                            <p:stCondLst>
                              <p:cond delay="1000"/>
                            </p:stCondLst>
                            <p:childTnLst>
                              <p:par>
                                <p:cTn id="18" presetID="22" presetClass="entr" presetSubtype="8" fill="hold" grpId="0" nodeType="afterEffect">
                                  <p:stCondLst>
                                    <p:cond delay="0"/>
                                  </p:stCondLst>
                                  <p:iterate type="lt">
                                    <p:tmPct val="30000"/>
                                  </p:iterate>
                                  <p:childTnLst>
                                    <p:set>
                                      <p:cBhvr>
                                        <p:cTn id="19" dur="1" fill="hold">
                                          <p:stCondLst>
                                            <p:cond delay="0"/>
                                          </p:stCondLst>
                                        </p:cTn>
                                        <p:tgtEl>
                                          <p:spTgt spid="13"/>
                                        </p:tgtEl>
                                        <p:attrNameLst>
                                          <p:attrName>style.visibility</p:attrName>
                                        </p:attrNameLst>
                                      </p:cBhvr>
                                      <p:to>
                                        <p:strVal val="visible"/>
                                      </p:to>
                                    </p:set>
                                    <p:animEffect transition="in" filter="wipe(left)">
                                      <p:cBhvr>
                                        <p:cTn id="20" dur="100"/>
                                        <p:tgtEl>
                                          <p:spTgt spid="13"/>
                                        </p:tgtEl>
                                      </p:cBhvr>
                                    </p:animEffect>
                                  </p:childTnLst>
                                </p:cTn>
                              </p:par>
                              <p:par>
                                <p:cTn id="21" presetID="36" presetClass="emph" presetSubtype="0" fill="hold" grpId="1" nodeType="withEffect">
                                  <p:stCondLst>
                                    <p:cond delay="0"/>
                                  </p:stCondLst>
                                  <p:iterate type="lt">
                                    <p:tmPct val="30000"/>
                                  </p:iterate>
                                  <p:childTnLst>
                                    <p:animScale>
                                      <p:cBhvr>
                                        <p:cTn id="22" dur="50" autoRev="1" fill="hold">
                                          <p:stCondLst>
                                            <p:cond delay="0"/>
                                          </p:stCondLst>
                                        </p:cTn>
                                        <p:tgtEl>
                                          <p:spTgt spid="13"/>
                                        </p:tgtEl>
                                      </p:cBhvr>
                                      <p:to x="80000" y="100000"/>
                                    </p:animScale>
                                    <p:anim by="(#ppt_w*0.10)" calcmode="lin" valueType="num">
                                      <p:cBhvr>
                                        <p:cTn id="23" dur="50" autoRev="1" fill="hold">
                                          <p:stCondLst>
                                            <p:cond delay="0"/>
                                          </p:stCondLst>
                                        </p:cTn>
                                        <p:tgtEl>
                                          <p:spTgt spid="13"/>
                                        </p:tgtEl>
                                        <p:attrNameLst>
                                          <p:attrName>ppt_x</p:attrName>
                                        </p:attrNameLst>
                                      </p:cBhvr>
                                    </p:anim>
                                    <p:anim by="(-#ppt_w*0.10)" calcmode="lin" valueType="num">
                                      <p:cBhvr>
                                        <p:cTn id="24" dur="50" autoRev="1" fill="hold">
                                          <p:stCondLst>
                                            <p:cond delay="0"/>
                                          </p:stCondLst>
                                        </p:cTn>
                                        <p:tgtEl>
                                          <p:spTgt spid="13"/>
                                        </p:tgtEl>
                                        <p:attrNameLst>
                                          <p:attrName>ppt_y</p:attrName>
                                        </p:attrNameLst>
                                      </p:cBhvr>
                                    </p:anim>
                                    <p:animRot by="-480000">
                                      <p:cBhvr>
                                        <p:cTn id="25" dur="50" autoRev="1" fill="hold">
                                          <p:stCondLst>
                                            <p:cond delay="0"/>
                                          </p:stCondLst>
                                        </p:cTn>
                                        <p:tgtEl>
                                          <p:spTgt spid="13"/>
                                        </p:tgtEl>
                                        <p:attrNameLst>
                                          <p:attrName>r</p:attrName>
                                        </p:attrNameLst>
                                      </p:cBhvr>
                                    </p:animRot>
                                  </p:childTnLst>
                                </p:cTn>
                              </p:par>
                            </p:childTnLst>
                          </p:cTn>
                        </p:par>
                        <p:par>
                          <p:cTn id="26" fill="hold" nodeType="afterGroup">
                            <p:stCondLst>
                              <p:cond delay="11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childTnLst>
                          </p:cTn>
                        </p:par>
                        <p:par>
                          <p:cTn id="30" fill="hold" nodeType="afterGroup">
                            <p:stCondLst>
                              <p:cond delay="1600"/>
                            </p:stCondLst>
                            <p:childTnLst>
                              <p:par>
                                <p:cTn id="31" presetID="2" presetClass="entr" presetSubtype="1"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0-#ppt_h/2"/>
                                          </p:val>
                                        </p:tav>
                                        <p:tav tm="100000">
                                          <p:val>
                                            <p:strVal val="#ppt_y"/>
                                          </p:val>
                                        </p:tav>
                                      </p:tavLst>
                                    </p:anim>
                                  </p:childTnLst>
                                </p:cTn>
                              </p:par>
                              <p:par>
                                <p:cTn id="35" presetID="22" presetClass="entr" presetSubtype="8"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par>
                          <p:cTn id="38" fill="hold" nodeType="afterGroup">
                            <p:stCondLst>
                              <p:cond delay="2100"/>
                            </p:stCondLst>
                            <p:childTnLst>
                              <p:par>
                                <p:cTn id="39" presetID="2" presetClass="entr" presetSubtype="1"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ppt_x"/>
                                          </p:val>
                                        </p:tav>
                                        <p:tav tm="100000">
                                          <p:val>
                                            <p:strVal val="#ppt_x"/>
                                          </p:val>
                                        </p:tav>
                                      </p:tavLst>
                                    </p:anim>
                                    <p:anim calcmode="lin" valueType="num">
                                      <p:cBhvr additive="base">
                                        <p:cTn id="42" dur="500" fill="hold"/>
                                        <p:tgtEl>
                                          <p:spTgt spid="17"/>
                                        </p:tgtEl>
                                        <p:attrNameLst>
                                          <p:attrName>ppt_y</p:attrName>
                                        </p:attrNameLst>
                                      </p:cBhvr>
                                      <p:tavLst>
                                        <p:tav tm="0">
                                          <p:val>
                                            <p:strVal val="0-#ppt_h/2"/>
                                          </p:val>
                                        </p:tav>
                                        <p:tav tm="100000">
                                          <p:val>
                                            <p:strVal val="#ppt_y"/>
                                          </p:val>
                                        </p:tav>
                                      </p:tavLst>
                                    </p:anim>
                                  </p:childTnLst>
                                </p:cTn>
                              </p:par>
                            </p:childTnLst>
                          </p:cTn>
                        </p:par>
                        <p:par>
                          <p:cTn id="43" fill="hold" nodeType="afterGroup">
                            <p:stCondLst>
                              <p:cond delay="2600"/>
                            </p:stCondLst>
                            <p:childTnLst>
                              <p:par>
                                <p:cTn id="44" presetID="22" presetClass="entr" presetSubtype="8" fill="hold" grpId="0" nodeType="afterEffect">
                                  <p:stCondLst>
                                    <p:cond delay="0"/>
                                  </p:stCondLst>
                                  <p:iterate type="lt">
                                    <p:tmPct val="30000"/>
                                  </p:iterate>
                                  <p:childTnLst>
                                    <p:set>
                                      <p:cBhvr>
                                        <p:cTn id="45" dur="1" fill="hold">
                                          <p:stCondLst>
                                            <p:cond delay="0"/>
                                          </p:stCondLst>
                                        </p:cTn>
                                        <p:tgtEl>
                                          <p:spTgt spid="16"/>
                                        </p:tgtEl>
                                        <p:attrNameLst>
                                          <p:attrName>style.visibility</p:attrName>
                                        </p:attrNameLst>
                                      </p:cBhvr>
                                      <p:to>
                                        <p:strVal val="visible"/>
                                      </p:to>
                                    </p:set>
                                    <p:animEffect transition="in" filter="wipe(left)">
                                      <p:cBhvr>
                                        <p:cTn id="46" dur="100"/>
                                        <p:tgtEl>
                                          <p:spTgt spid="16"/>
                                        </p:tgtEl>
                                      </p:cBhvr>
                                    </p:animEffect>
                                  </p:childTnLst>
                                </p:cTn>
                              </p:par>
                              <p:par>
                                <p:cTn id="47" presetID="36" presetClass="emph" presetSubtype="0" fill="hold" grpId="1" nodeType="withEffect">
                                  <p:stCondLst>
                                    <p:cond delay="0"/>
                                  </p:stCondLst>
                                  <p:iterate type="lt">
                                    <p:tmPct val="30000"/>
                                  </p:iterate>
                                  <p:childTnLst>
                                    <p:animScale>
                                      <p:cBhvr>
                                        <p:cTn id="48" dur="50" autoRev="1" fill="hold">
                                          <p:stCondLst>
                                            <p:cond delay="0"/>
                                          </p:stCondLst>
                                        </p:cTn>
                                        <p:tgtEl>
                                          <p:spTgt spid="16"/>
                                        </p:tgtEl>
                                      </p:cBhvr>
                                      <p:to x="80000" y="100000"/>
                                    </p:animScale>
                                    <p:anim by="(#ppt_w*0.10)" calcmode="lin" valueType="num">
                                      <p:cBhvr>
                                        <p:cTn id="49" dur="50" autoRev="1" fill="hold">
                                          <p:stCondLst>
                                            <p:cond delay="0"/>
                                          </p:stCondLst>
                                        </p:cTn>
                                        <p:tgtEl>
                                          <p:spTgt spid="16"/>
                                        </p:tgtEl>
                                        <p:attrNameLst>
                                          <p:attrName>ppt_x</p:attrName>
                                        </p:attrNameLst>
                                      </p:cBhvr>
                                    </p:anim>
                                    <p:anim by="(-#ppt_w*0.10)" calcmode="lin" valueType="num">
                                      <p:cBhvr>
                                        <p:cTn id="50" dur="50" autoRev="1" fill="hold">
                                          <p:stCondLst>
                                            <p:cond delay="0"/>
                                          </p:stCondLst>
                                        </p:cTn>
                                        <p:tgtEl>
                                          <p:spTgt spid="16"/>
                                        </p:tgtEl>
                                        <p:attrNameLst>
                                          <p:attrName>ppt_y</p:attrName>
                                        </p:attrNameLst>
                                      </p:cBhvr>
                                    </p:anim>
                                    <p:animRot by="-480000">
                                      <p:cBhvr>
                                        <p:cTn id="51" dur="50" autoRev="1" fill="hold">
                                          <p:stCondLst>
                                            <p:cond delay="0"/>
                                          </p:stCondLst>
                                        </p:cTn>
                                        <p:tgtEl>
                                          <p:spTgt spid="16"/>
                                        </p:tgtEl>
                                        <p:attrNameLst>
                                          <p:attrName>r</p:attrName>
                                        </p:attrNameLst>
                                      </p:cBhvr>
                                    </p:animRot>
                                  </p:childTnLst>
                                </p:cTn>
                              </p:par>
                            </p:childTnLst>
                          </p:cTn>
                        </p:par>
                        <p:par>
                          <p:cTn id="52" fill="hold" nodeType="afterGroup">
                            <p:stCondLst>
                              <p:cond delay="2700"/>
                            </p:stCondLst>
                            <p:childTnLst>
                              <p:par>
                                <p:cTn id="53" presetID="22" presetClass="entr" presetSubtype="1" fill="hold" grpId="0" nodeType="after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up)">
                                      <p:cBhvr>
                                        <p:cTn id="55" dur="500"/>
                                        <p:tgtEl>
                                          <p:spTgt spid="7"/>
                                        </p:tgtEl>
                                      </p:cBhvr>
                                    </p:animEffect>
                                  </p:childTnLst>
                                </p:cTn>
                              </p:par>
                            </p:childTnLst>
                          </p:cTn>
                        </p:par>
                        <p:par>
                          <p:cTn id="56" fill="hold" nodeType="afterGroup">
                            <p:stCondLst>
                              <p:cond delay="3200"/>
                            </p:stCondLst>
                            <p:childTnLst>
                              <p:par>
                                <p:cTn id="57" presetID="2" presetClass="entr" presetSubtype="1"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fill="hold"/>
                                        <p:tgtEl>
                                          <p:spTgt spid="18"/>
                                        </p:tgtEl>
                                        <p:attrNameLst>
                                          <p:attrName>ppt_x</p:attrName>
                                        </p:attrNameLst>
                                      </p:cBhvr>
                                      <p:tavLst>
                                        <p:tav tm="0">
                                          <p:val>
                                            <p:strVal val="#ppt_x"/>
                                          </p:val>
                                        </p:tav>
                                        <p:tav tm="100000">
                                          <p:val>
                                            <p:strVal val="#ppt_x"/>
                                          </p:val>
                                        </p:tav>
                                      </p:tavLst>
                                    </p:anim>
                                    <p:anim calcmode="lin" valueType="num">
                                      <p:cBhvr additive="base">
                                        <p:cTn id="60" dur="500" fill="hold"/>
                                        <p:tgtEl>
                                          <p:spTgt spid="18"/>
                                        </p:tgtEl>
                                        <p:attrNameLst>
                                          <p:attrName>ppt_y</p:attrName>
                                        </p:attrNameLst>
                                      </p:cBhvr>
                                      <p:tavLst>
                                        <p:tav tm="0">
                                          <p:val>
                                            <p:strVal val="0-#ppt_h/2"/>
                                          </p:val>
                                        </p:tav>
                                        <p:tav tm="100000">
                                          <p:val>
                                            <p:strVal val="#ppt_y"/>
                                          </p:val>
                                        </p:tav>
                                      </p:tavLst>
                                    </p:anim>
                                  </p:childTnLst>
                                </p:cTn>
                              </p:par>
                              <p:par>
                                <p:cTn id="61" presetID="22" presetClass="entr" presetSubtype="2" fill="hold" grpId="0" nodeType="withEffect">
                                  <p:stCondLst>
                                    <p:cond delay="0"/>
                                  </p:stCondLst>
                                  <p:childTnLst>
                                    <p:set>
                                      <p:cBhvr>
                                        <p:cTn id="62" dur="1" fill="hold">
                                          <p:stCondLst>
                                            <p:cond delay="0"/>
                                          </p:stCondLst>
                                        </p:cTn>
                                        <p:tgtEl>
                                          <p:spTgt spid="3"/>
                                        </p:tgtEl>
                                        <p:attrNameLst>
                                          <p:attrName>style.visibility</p:attrName>
                                        </p:attrNameLst>
                                      </p:cBhvr>
                                      <p:to>
                                        <p:strVal val="visible"/>
                                      </p:to>
                                    </p:set>
                                    <p:animEffect transition="in" filter="wipe(right)">
                                      <p:cBhvr>
                                        <p:cTn id="63" dur="500"/>
                                        <p:tgtEl>
                                          <p:spTgt spid="3"/>
                                        </p:tgtEl>
                                      </p:cBhvr>
                                    </p:animEffect>
                                  </p:childTnLst>
                                </p:cTn>
                              </p:par>
                            </p:childTnLst>
                          </p:cTn>
                        </p:par>
                        <p:par>
                          <p:cTn id="64" fill="hold" nodeType="afterGroup">
                            <p:stCondLst>
                              <p:cond delay="3700"/>
                            </p:stCondLst>
                            <p:childTnLst>
                              <p:par>
                                <p:cTn id="65" presetID="22" presetClass="entr" presetSubtype="8" fill="hold" grpId="0" nodeType="afterEffect">
                                  <p:stCondLst>
                                    <p:cond delay="0"/>
                                  </p:stCondLst>
                                  <p:iterate type="lt">
                                    <p:tmPct val="30000"/>
                                  </p:iterate>
                                  <p:childTnLst>
                                    <p:set>
                                      <p:cBhvr>
                                        <p:cTn id="66" dur="1" fill="hold">
                                          <p:stCondLst>
                                            <p:cond delay="0"/>
                                          </p:stCondLst>
                                        </p:cTn>
                                        <p:tgtEl>
                                          <p:spTgt spid="19"/>
                                        </p:tgtEl>
                                        <p:attrNameLst>
                                          <p:attrName>style.visibility</p:attrName>
                                        </p:attrNameLst>
                                      </p:cBhvr>
                                      <p:to>
                                        <p:strVal val="visible"/>
                                      </p:to>
                                    </p:set>
                                    <p:animEffect transition="in" filter="wipe(left)">
                                      <p:cBhvr>
                                        <p:cTn id="67" dur="100"/>
                                        <p:tgtEl>
                                          <p:spTgt spid="19"/>
                                        </p:tgtEl>
                                      </p:cBhvr>
                                    </p:animEffect>
                                  </p:childTnLst>
                                </p:cTn>
                              </p:par>
                              <p:par>
                                <p:cTn id="68" presetID="36" presetClass="emph" presetSubtype="0" fill="hold" grpId="1" nodeType="withEffect">
                                  <p:stCondLst>
                                    <p:cond delay="0"/>
                                  </p:stCondLst>
                                  <p:iterate type="lt">
                                    <p:tmPct val="30000"/>
                                  </p:iterate>
                                  <p:childTnLst>
                                    <p:animScale>
                                      <p:cBhvr>
                                        <p:cTn id="69" dur="50" autoRev="1" fill="hold">
                                          <p:stCondLst>
                                            <p:cond delay="0"/>
                                          </p:stCondLst>
                                        </p:cTn>
                                        <p:tgtEl>
                                          <p:spTgt spid="19"/>
                                        </p:tgtEl>
                                      </p:cBhvr>
                                      <p:to x="80000" y="100000"/>
                                    </p:animScale>
                                    <p:anim by="(#ppt_w*0.10)" calcmode="lin" valueType="num">
                                      <p:cBhvr>
                                        <p:cTn id="70" dur="50" autoRev="1" fill="hold">
                                          <p:stCondLst>
                                            <p:cond delay="0"/>
                                          </p:stCondLst>
                                        </p:cTn>
                                        <p:tgtEl>
                                          <p:spTgt spid="19"/>
                                        </p:tgtEl>
                                        <p:attrNameLst>
                                          <p:attrName>ppt_x</p:attrName>
                                        </p:attrNameLst>
                                      </p:cBhvr>
                                    </p:anim>
                                    <p:anim by="(-#ppt_w*0.10)" calcmode="lin" valueType="num">
                                      <p:cBhvr>
                                        <p:cTn id="71" dur="50" autoRev="1" fill="hold">
                                          <p:stCondLst>
                                            <p:cond delay="0"/>
                                          </p:stCondLst>
                                        </p:cTn>
                                        <p:tgtEl>
                                          <p:spTgt spid="19"/>
                                        </p:tgtEl>
                                        <p:attrNameLst>
                                          <p:attrName>ppt_y</p:attrName>
                                        </p:attrNameLst>
                                      </p:cBhvr>
                                    </p:anim>
                                    <p:animRot by="-480000">
                                      <p:cBhvr>
                                        <p:cTn id="72" dur="50" autoRev="1" fill="hold">
                                          <p:stCondLst>
                                            <p:cond delay="0"/>
                                          </p:stCondLst>
                                        </p:cTn>
                                        <p:tgtEl>
                                          <p:spTgt spid="1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9" grpId="0" animBg="1"/>
      <p:bldP spid="11" grpId="0" animBg="1"/>
      <p:bldP spid="12" grpId="0" animBg="1"/>
      <p:bldP spid="13" grpId="0"/>
      <p:bldP spid="13" grpId="1"/>
      <p:bldP spid="14" grpId="0" animBg="1"/>
      <p:bldP spid="15" grpId="0" animBg="1"/>
      <p:bldP spid="16" grpId="0"/>
      <p:bldP spid="16" grpId="1"/>
      <p:bldP spid="17" grpId="0" animBg="1"/>
      <p:bldP spid="18" grpId="0" animBg="1"/>
      <p:bldP spid="19" grpId="0"/>
      <p:bldP spid="19" grpId="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15">
            <a:extLst>
              <a:ext uri="{FF2B5EF4-FFF2-40B4-BE49-F238E27FC236}">
                <a16:creationId xmlns:a16="http://schemas.microsoft.com/office/drawing/2014/main" id="{3C24CA4B-2FC0-4FF2-A8EF-C72F486D749F}"/>
              </a:ext>
            </a:extLst>
          </p:cNvPr>
          <p:cNvSpPr txBox="1">
            <a:spLocks noChangeArrowheads="1"/>
          </p:cNvSpPr>
          <p:nvPr/>
        </p:nvSpPr>
        <p:spPr bwMode="auto">
          <a:xfrm>
            <a:off x="5194227" y="2696447"/>
            <a:ext cx="2502504" cy="414159"/>
          </a:xfrm>
          <a:prstGeom prst="rect">
            <a:avLst/>
          </a:prstGeom>
          <a:noFill/>
          <a:ln w="9525">
            <a:noFill/>
            <a:miter lim="8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defPPr>
              <a:defRPr lang="en-US"/>
            </a:defPPr>
            <a:lvl1pPr lvl="0" algn="l">
              <a:lnSpc>
                <a:spcPct val="120000"/>
              </a:lnSpc>
              <a:defRPr sz="1200" b="0" kern="0">
                <a:solidFill>
                  <a:schemeClr val="accent3">
                    <a:lumMod val="50000"/>
                  </a:schemeClr>
                </a:solidFill>
                <a:latin typeface="微软雅黑" pitchFamily="34" charset="-122"/>
                <a:ea typeface="微软雅黑" pitchFamily="34" charset="-122"/>
              </a:defRPr>
            </a:lvl1pPr>
          </a:lstStyle>
          <a:p>
            <a:pPr>
              <a:lnSpc>
                <a:spcPct val="120000"/>
              </a:lnSpc>
            </a:pPr>
            <a:r>
              <a:rPr lang="zh-TW" altLang="zh-TW" sz="900">
                <a:solidFill>
                  <a:schemeClr val="tx1">
                    <a:lumMod val="50000"/>
                    <a:lumOff val="50000"/>
                  </a:schemeClr>
                </a:solidFill>
                <a:latin typeface="Source Han Sans TC"/>
                <a:ea typeface="Source Han Sans TC"/>
                <a:sym typeface="Source Han Sans K Medium" panose="020B0600000000000000" pitchFamily="34" charset="-128"/>
              </a:rPr>
              <a:t>★點擊此處新增標題★點擊此處新增標題</a:t>
            </a:r>
            <a:endParaRPr lang="en-US" altLang="zh-CN" sz="900">
              <a:solidFill>
                <a:schemeClr val="tx1">
                  <a:lumMod val="50000"/>
                  <a:lumOff val="50000"/>
                </a:schemeClr>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a:p>
            <a:pPr>
              <a:lnSpc>
                <a:spcPct val="120000"/>
              </a:lnSpc>
            </a:pPr>
            <a:r>
              <a:rPr lang="zh-TW" altLang="zh-TW" sz="900">
                <a:solidFill>
                  <a:schemeClr val="tx1">
                    <a:lumMod val="50000"/>
                    <a:lumOff val="50000"/>
                  </a:schemeClr>
                </a:solidFill>
                <a:latin typeface="Source Han Sans TC"/>
                <a:ea typeface="Source Han Sans TC"/>
                <a:sym typeface="Source Han Sans K Medium" panose="020B0600000000000000" pitchFamily="34" charset="-128"/>
              </a:rPr>
              <a:t>★點擊此處新增標題★點擊此處新增標題</a:t>
            </a:r>
          </a:p>
        </p:txBody>
      </p:sp>
      <p:sp>
        <p:nvSpPr>
          <p:cNvPr id="11" name="MH_SubTitle_1">
            <a:extLst>
              <a:ext uri="{FF2B5EF4-FFF2-40B4-BE49-F238E27FC236}">
                <a16:creationId xmlns:a16="http://schemas.microsoft.com/office/drawing/2014/main" id="{03BE4C68-E22C-4D95-AAF6-25828293DC17}"/>
              </a:ext>
            </a:extLst>
          </p:cNvPr>
          <p:cNvSpPr/>
          <p:nvPr>
            <p:custDataLst>
              <p:tags r:id="rId1"/>
            </p:custDataLst>
          </p:nvPr>
        </p:nvSpPr>
        <p:spPr>
          <a:xfrm>
            <a:off x="4740123" y="2091955"/>
            <a:ext cx="2978530" cy="428255"/>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1260428 w 4508453"/>
              <a:gd name="connsiteY3" fmla="*/ 88141 h 969560"/>
              <a:gd name="connsiteX4" fmla="*/ 1260428 w 4508453"/>
              <a:gd name="connsiteY4" fmla="*/ 890894 h 969560"/>
              <a:gd name="connsiteX5" fmla="*/ 3969982 w 4508453"/>
              <a:gd name="connsiteY5" fmla="*/ 890894 h 969560"/>
              <a:gd name="connsiteX6" fmla="*/ 4411496 w 4508453"/>
              <a:gd name="connsiteY6" fmla="*/ 489518 h 969560"/>
              <a:gd name="connsiteX7" fmla="*/ 4411497 w 4508453"/>
              <a:gd name="connsiteY7" fmla="*/ 489518 h 969560"/>
              <a:gd name="connsiteX8" fmla="*/ 3969983 w 4508453"/>
              <a:gd name="connsiteY8" fmla="*/ 88141 h 969560"/>
              <a:gd name="connsiteX9" fmla="*/ 484780 w 4508453"/>
              <a:gd name="connsiteY9" fmla="*/ 0 h 969560"/>
              <a:gd name="connsiteX10" fmla="*/ 4023673 w 4508453"/>
              <a:gd name="connsiteY10" fmla="*/ 0 h 969560"/>
              <a:gd name="connsiteX11" fmla="*/ 4508453 w 4508453"/>
              <a:gd name="connsiteY11" fmla="*/ 484780 h 969560"/>
              <a:gd name="connsiteX12" fmla="*/ 4508452 w 4508453"/>
              <a:gd name="connsiteY12" fmla="*/ 484780 h 969560"/>
              <a:gd name="connsiteX13" fmla="*/ 4023672 w 4508453"/>
              <a:gd name="connsiteY13" fmla="*/ 969560 h 969560"/>
              <a:gd name="connsiteX14" fmla="*/ 484780 w 4508453"/>
              <a:gd name="connsiteY14" fmla="*/ 969559 h 969560"/>
              <a:gd name="connsiteX15" fmla="*/ 9849 w 4508453"/>
              <a:gd name="connsiteY15" fmla="*/ 582479 h 969560"/>
              <a:gd name="connsiteX16" fmla="*/ 0 w 4508453"/>
              <a:gd name="connsiteY16" fmla="*/ 484780 h 969560"/>
              <a:gd name="connsiteX17" fmla="*/ 9849 w 4508453"/>
              <a:gd name="connsiteY17" fmla="*/ 387080 h 969560"/>
              <a:gd name="connsiteX18" fmla="*/ 484780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1260428" y="88141"/>
                </a:moveTo>
                <a:lnTo>
                  <a:pt x="1260428" y="890894"/>
                </a:lnTo>
                <a:lnTo>
                  <a:pt x="3969982" y="890894"/>
                </a:lnTo>
                <a:cubicBezTo>
                  <a:pt x="4213824" y="890894"/>
                  <a:pt x="4411496" y="711192"/>
                  <a:pt x="4411496" y="489518"/>
                </a:cubicBezTo>
                <a:lnTo>
                  <a:pt x="4411497" y="489518"/>
                </a:lnTo>
                <a:cubicBezTo>
                  <a:pt x="4411497" y="267843"/>
                  <a:pt x="4213825" y="88141"/>
                  <a:pt x="3969983" y="88141"/>
                </a:cubicBezTo>
                <a:close/>
                <a:moveTo>
                  <a:pt x="484780" y="0"/>
                </a:moveTo>
                <a:lnTo>
                  <a:pt x="4023673" y="0"/>
                </a:lnTo>
                <a:cubicBezTo>
                  <a:pt x="4291410" y="0"/>
                  <a:pt x="4508453" y="217043"/>
                  <a:pt x="4508453" y="484780"/>
                </a:cubicBezTo>
                <a:lnTo>
                  <a:pt x="4508452" y="484780"/>
                </a:lnTo>
                <a:cubicBezTo>
                  <a:pt x="4508452" y="752517"/>
                  <a:pt x="4291409" y="969560"/>
                  <a:pt x="4023672" y="969560"/>
                </a:cubicBezTo>
                <a:lnTo>
                  <a:pt x="484780" y="969559"/>
                </a:lnTo>
                <a:cubicBezTo>
                  <a:pt x="250510" y="969559"/>
                  <a:pt x="55053" y="803386"/>
                  <a:pt x="9849" y="582479"/>
                </a:cubicBezTo>
                <a:lnTo>
                  <a:pt x="0" y="484780"/>
                </a:lnTo>
                <a:lnTo>
                  <a:pt x="9849" y="387080"/>
                </a:lnTo>
                <a:cubicBezTo>
                  <a:pt x="55053" y="166174"/>
                  <a:pt x="250510" y="0"/>
                  <a:pt x="484780" y="0"/>
                </a:cubicBezTo>
                <a:close/>
              </a:path>
            </a:pathLst>
          </a:custGeom>
          <a:solidFill>
            <a:schemeClr val="accent1"/>
          </a:solidFill>
          <a:ln w="25400" cap="flat" cmpd="sng" algn="ctr">
            <a:noFill/>
            <a:prstDash val="solid"/>
          </a:ln>
          <a:effectLst/>
        </p:spPr>
        <p:txBody>
          <a:bodyPr wrap="square" lIns="972922" tIns="0" rIns="0" bIns="0" rtlCol="0" anchor="ctr" anchorCtr="0">
            <a:normAutofit/>
          </a:bodyPr>
          <a:lstStyle/>
          <a:p>
            <a:pPr defTabSz="685869">
              <a:defRPr/>
            </a:pPr>
            <a:r>
              <a:rPr lang="zh-TW" altLang="zh-TW" sz="1400" b="1">
                <a:solidFill>
                  <a:schemeClr val="accent1"/>
                </a:solidFill>
                <a:latin typeface="Source Han Sans TC"/>
                <a:ea typeface="Source Han Sans TC"/>
                <a:sym typeface="Source Han Sans K Medium" panose="020B0600000000000000" pitchFamily="34" charset="-128"/>
              </a:rPr>
              <a:t>市場分析</a:t>
            </a:r>
            <a:endParaRPr lang="zh-CN" altLang="en-US" sz="1400" kern="0">
              <a:solidFill>
                <a:schemeClr val="accent1"/>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12" name="MH_Other_1">
            <a:extLst>
              <a:ext uri="{FF2B5EF4-FFF2-40B4-BE49-F238E27FC236}">
                <a16:creationId xmlns:a16="http://schemas.microsoft.com/office/drawing/2014/main" id="{68BA08AA-6D46-4357-8B04-FB1A87DF93E9}"/>
              </a:ext>
            </a:extLst>
          </p:cNvPr>
          <p:cNvSpPr txBox="1"/>
          <p:nvPr>
            <p:custDataLst>
              <p:tags r:id="rId2"/>
            </p:custDataLst>
          </p:nvPr>
        </p:nvSpPr>
        <p:spPr>
          <a:xfrm flipH="1">
            <a:off x="4893467" y="2055951"/>
            <a:ext cx="601520" cy="492443"/>
          </a:xfrm>
          <a:prstGeom prst="rect">
            <a:avLst/>
          </a:prstGeom>
          <a:noFill/>
          <a:effectLst/>
        </p:spPr>
        <p:txBody>
          <a:bodyPr wrap="square" lIns="0" tIns="0" rIns="0" bIns="0" rtlCol="0" anchor="t" anchorCtr="0">
            <a:norm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zh-TW" altLang="zh-TW" sz="3200" b="0">
                <a:solidFill>
                  <a:srgbClr val="FFFFFF"/>
                </a:solidFill>
                <a:latin typeface="Source Han Sans TC"/>
                <a:ea typeface="Source Han Sans TC"/>
                <a:cs typeface="IrisUPC" pitchFamily="34" charset="-34"/>
                <a:sym typeface="Source Han Sans K Medium" panose="020B0600000000000000" pitchFamily="34" charset="-128"/>
              </a:rPr>
              <a:t>03</a:t>
            </a:r>
            <a:endParaRPr lang="zh-CN" altLang="en-US" sz="3200" b="0">
              <a:solidFill>
                <a:srgbClr val="FFFFFF"/>
              </a:solidFill>
              <a:latin typeface="Source Han Sans K Medium" panose="020B0600000000000000" pitchFamily="34" charset="-128"/>
              <a:ea typeface="Source Han Sans K Medium" panose="020B0600000000000000" pitchFamily="34" charset="-128"/>
              <a:cs typeface="IrisUPC" pitchFamily="34" charset="-34"/>
              <a:sym typeface="Source Han Sans K Medium" panose="020B0600000000000000" pitchFamily="34" charset="-128"/>
            </a:endParaRPr>
          </a:p>
        </p:txBody>
      </p:sp>
      <p:pic>
        <p:nvPicPr>
          <p:cNvPr id="6" name="图片 5">
            <a:extLst>
              <a:ext uri="{FF2B5EF4-FFF2-40B4-BE49-F238E27FC236}">
                <a16:creationId xmlns:a16="http://schemas.microsoft.com/office/drawing/2014/main" id="{1CFBBDBE-3510-4BAE-B8F4-BC1EBB3DC2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088" y="225204"/>
            <a:ext cx="5145088" cy="5145088"/>
          </a:xfrm>
          <a:prstGeom prst="rect">
            <a:avLst/>
          </a:prstGeom>
        </p:spPr>
      </p:pic>
    </p:spTree>
    <p:extLst>
      <p:ext uri="{BB962C8B-B14F-4D97-AF65-F5344CB8AC3E}">
        <p14:creationId xmlns:p14="http://schemas.microsoft.com/office/powerpoint/2010/main" val="362386224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p15:prstTrans prst="drape"/>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1+#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500"/>
                            </p:stCondLst>
                            <p:childTnLst>
                              <p:par>
                                <p:cTn id="14" presetID="27" presetClass="entr" presetSubtype="0" fill="hold" grpId="0" nodeType="afterEffect">
                                  <p:stCondLst>
                                    <p:cond delay="0"/>
                                  </p:stCondLst>
                                  <p:iterate type="lt">
                                    <p:tmPct val="50000"/>
                                  </p:iterate>
                                  <p:childTnLst>
                                    <p:set>
                                      <p:cBhvr>
                                        <p:cTn id="15" dur="1" fill="hold">
                                          <p:stCondLst>
                                            <p:cond delay="0"/>
                                          </p:stCondLst>
                                        </p:cTn>
                                        <p:tgtEl>
                                          <p:spTgt spid="7"/>
                                        </p:tgtEl>
                                        <p:attrNameLst>
                                          <p:attrName>style.visibility</p:attrName>
                                        </p:attrNameLst>
                                      </p:cBhvr>
                                      <p:to>
                                        <p:strVal val="visible"/>
                                      </p:to>
                                    </p:set>
                                    <p:anim calcmode="discrete" valueType="clr">
                                      <p:cBhvr override="childStyle">
                                        <p:cTn id="16" dur="80"/>
                                        <p:tgtEl>
                                          <p:spTgt spid="7"/>
                                        </p:tgtEl>
                                        <p:attrNameLst>
                                          <p:attrName>style.color</p:attrName>
                                        </p:attrNameLst>
                                      </p:cBhvr>
                                      <p:tavLst>
                                        <p:tav tm="0">
                                          <p:val>
                                            <p:clrVal>
                                              <a:schemeClr val="accent2"/>
                                            </p:clrVal>
                                          </p:val>
                                        </p:tav>
                                        <p:tav tm="50000">
                                          <p:val>
                                            <p:clrVal>
                                              <a:schemeClr val="hlink"/>
                                            </p:clrVal>
                                          </p:val>
                                        </p:tav>
                                      </p:tavLst>
                                    </p:anim>
                                    <p:anim calcmode="discrete" valueType="clr">
                                      <p:cBhvr>
                                        <p:cTn id="17" dur="80"/>
                                        <p:tgtEl>
                                          <p:spTgt spid="7"/>
                                        </p:tgtEl>
                                        <p:attrNameLst>
                                          <p:attrName>fillcolor</p:attrName>
                                        </p:attrNameLst>
                                      </p:cBhvr>
                                      <p:tavLst>
                                        <p:tav tm="0">
                                          <p:val>
                                            <p:clrVal>
                                              <a:schemeClr val="accent2"/>
                                            </p:clrVal>
                                          </p:val>
                                        </p:tav>
                                        <p:tav tm="50000">
                                          <p:val>
                                            <p:clrVal>
                                              <a:schemeClr val="hlink"/>
                                            </p:clrVal>
                                          </p:val>
                                        </p:tav>
                                      </p:tavLst>
                                    </p:anim>
                                    <p:set>
                                      <p:cBhvr>
                                        <p:cTn id="18" dur="80"/>
                                        <p:tgtEl>
                                          <p:spTgt spid="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PA_文本框 6"/>
          <p:cNvSpPr txBox="1"/>
          <p:nvPr>
            <p:custDataLst>
              <p:tags r:id="rId1"/>
            </p:custDataLst>
          </p:nvPr>
        </p:nvSpPr>
        <p:spPr>
          <a:xfrm>
            <a:off x="4914471" y="1285037"/>
            <a:ext cx="3296989" cy="502920"/>
          </a:xfrm>
          <a:prstGeom prst="rect">
            <a:avLst/>
          </a:prstGeom>
          <a:noFill/>
        </p:spPr>
        <p:txBody>
          <a:bodyPr wrap="square" rtlCol="0">
            <a:normAutofit/>
          </a:bodyPr>
          <a:lstStyle/>
          <a:p>
            <a:r>
              <a:rPr lang="zh-TW" altLang="zh-TW" sz="900">
                <a:solidFill>
                  <a:schemeClr val="tx1">
                    <a:lumMod val="50000"/>
                    <a:lumOff val="50000"/>
                  </a:schemeClr>
                </a:solidFill>
                <a:latin typeface="Source Han Sans TC"/>
                <a:ea typeface="Source Han Sans TC"/>
                <a:cs typeface="+mn-ea"/>
                <a:sym typeface="Source Han Sans K Medium" panose="020B0600000000000000" pitchFamily="34" charset="-128"/>
              </a:rPr>
              <a:t>在此輸入你的內容，或將複製的內容貼於此。在此輸入你的內容，或將複製的內容貼於此。在此輸入你的內容，或將複製的內容貼於此。</a:t>
            </a:r>
          </a:p>
        </p:txBody>
      </p:sp>
      <p:sp>
        <p:nvSpPr>
          <p:cNvPr id="9" name="PA_文本框 6"/>
          <p:cNvSpPr txBox="1"/>
          <p:nvPr>
            <p:custDataLst>
              <p:tags r:id="rId2"/>
            </p:custDataLst>
          </p:nvPr>
        </p:nvSpPr>
        <p:spPr>
          <a:xfrm>
            <a:off x="4947420" y="2510099"/>
            <a:ext cx="3296989" cy="502920"/>
          </a:xfrm>
          <a:prstGeom prst="rect">
            <a:avLst/>
          </a:prstGeom>
          <a:noFill/>
        </p:spPr>
        <p:txBody>
          <a:bodyPr wrap="square" rtlCol="0">
            <a:normAutofit/>
          </a:bodyPr>
          <a:lstStyle/>
          <a:p>
            <a:r>
              <a:rPr lang="zh-TW" altLang="zh-TW" sz="900">
                <a:solidFill>
                  <a:schemeClr val="tx1">
                    <a:lumMod val="50000"/>
                    <a:lumOff val="50000"/>
                  </a:schemeClr>
                </a:solidFill>
                <a:latin typeface="Source Han Sans TC"/>
                <a:ea typeface="Source Han Sans TC"/>
                <a:cs typeface="+mn-ea"/>
                <a:sym typeface="Source Han Sans K Medium" panose="020B0600000000000000" pitchFamily="34" charset="-128"/>
              </a:rPr>
              <a:t>在此輸入你的內容，或將複製的內容貼於此。在此輸入你的內容，或將複製的內容貼於此。在此輸入你的內容，或將複製的內容貼於此。</a:t>
            </a:r>
          </a:p>
        </p:txBody>
      </p:sp>
      <p:sp>
        <p:nvSpPr>
          <p:cNvPr id="10" name="PA_文本框 6"/>
          <p:cNvSpPr txBox="1"/>
          <p:nvPr>
            <p:custDataLst>
              <p:tags r:id="rId3"/>
            </p:custDataLst>
          </p:nvPr>
        </p:nvSpPr>
        <p:spPr>
          <a:xfrm>
            <a:off x="3986605" y="3615340"/>
            <a:ext cx="3296989" cy="502920"/>
          </a:xfrm>
          <a:prstGeom prst="rect">
            <a:avLst/>
          </a:prstGeom>
          <a:noFill/>
        </p:spPr>
        <p:txBody>
          <a:bodyPr wrap="square" rtlCol="0">
            <a:normAutofit/>
          </a:bodyPr>
          <a:lstStyle/>
          <a:p>
            <a:r>
              <a:rPr lang="zh-TW" altLang="zh-TW" sz="900">
                <a:solidFill>
                  <a:schemeClr val="tx1">
                    <a:lumMod val="50000"/>
                    <a:lumOff val="50000"/>
                  </a:schemeClr>
                </a:solidFill>
                <a:latin typeface="Source Han Sans TC"/>
                <a:ea typeface="Source Han Sans TC"/>
                <a:cs typeface="+mn-ea"/>
                <a:sym typeface="Source Han Sans K Medium" panose="020B0600000000000000" pitchFamily="34" charset="-128"/>
              </a:rPr>
              <a:t>在此輸入你的內容，或將複製的內容貼於此。在此輸入你的內容，或將複製的內容貼於此。在此輸入你的內容，或將複製的內容貼於此。</a:t>
            </a:r>
          </a:p>
        </p:txBody>
      </p:sp>
      <p:grpSp>
        <p:nvGrpSpPr>
          <p:cNvPr id="5" name="PA_组合 6"/>
          <p:cNvGrpSpPr/>
          <p:nvPr>
            <p:custDataLst>
              <p:tags r:id="rId4"/>
            </p:custDataLst>
          </p:nvPr>
        </p:nvGrpSpPr>
        <p:grpSpPr>
          <a:xfrm>
            <a:off x="4102984" y="1346039"/>
            <a:ext cx="938032" cy="938322"/>
            <a:chOff x="4202439" y="1314688"/>
            <a:chExt cx="938032" cy="938032"/>
          </a:xfrm>
        </p:grpSpPr>
        <p:sp>
          <p:nvSpPr>
            <p:cNvPr id="12" name="饼形 11"/>
            <p:cNvSpPr/>
            <p:nvPr/>
          </p:nvSpPr>
          <p:spPr>
            <a:xfrm rot="18000000">
              <a:off x="4202439" y="1314688"/>
              <a:ext cx="938032" cy="938032"/>
            </a:xfrm>
            <a:prstGeom prst="pie">
              <a:avLst>
                <a:gd name="adj1" fmla="val 16200000"/>
                <a:gd name="adj2" fmla="val 1800000"/>
              </a:avLst>
            </a:pr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13" name="文本框 4506"/>
            <p:cNvSpPr txBox="1"/>
            <p:nvPr/>
          </p:nvSpPr>
          <p:spPr>
            <a:xfrm>
              <a:off x="4428440" y="1364266"/>
              <a:ext cx="396262" cy="307682"/>
            </a:xfrm>
            <a:prstGeom prst="rect">
              <a:avLst/>
            </a:prstGeom>
            <a:noFill/>
          </p:spPr>
          <p:txBody>
            <a:bodyPr wrap="none" rtlCol="0">
              <a:normAutofit/>
            </a:bodyPr>
            <a:lstStyle/>
            <a:p>
              <a:r>
                <a:rPr lang="zh-TW" altLang="zh-TW" sz="1400">
                  <a:solidFill>
                    <a:schemeClr val="bg1"/>
                  </a:solidFill>
                  <a:latin typeface="Source Han Sans TC"/>
                  <a:ea typeface="Source Han Sans TC"/>
                  <a:cs typeface="Arial" panose="020B0604020202020204" pitchFamily="34" charset="0"/>
                  <a:sym typeface="Source Han Sans K Medium" panose="020B0600000000000000" pitchFamily="34" charset="-128"/>
                </a:rPr>
                <a:t>01</a:t>
              </a:r>
              <a:endParaRPr lang="zh-CN" altLang="en-US" sz="1400">
                <a:solidFill>
                  <a:schemeClr val="bg1"/>
                </a:solidFill>
                <a:latin typeface="Source Han Sans K Medium" panose="020B0600000000000000" pitchFamily="34" charset="-128"/>
                <a:ea typeface="Source Han Sans K Medium" panose="020B0600000000000000" pitchFamily="34" charset="-128"/>
                <a:cs typeface="Arial" panose="020B0604020202020204" pitchFamily="34" charset="0"/>
                <a:sym typeface="Source Han Sans K Medium" panose="020B0600000000000000" pitchFamily="34" charset="-128"/>
              </a:endParaRPr>
            </a:p>
          </p:txBody>
        </p:sp>
      </p:grpSp>
      <p:grpSp>
        <p:nvGrpSpPr>
          <p:cNvPr id="6" name="PA_组合 9"/>
          <p:cNvGrpSpPr/>
          <p:nvPr>
            <p:custDataLst>
              <p:tags r:id="rId5"/>
            </p:custDataLst>
          </p:nvPr>
        </p:nvGrpSpPr>
        <p:grpSpPr>
          <a:xfrm>
            <a:off x="1007238" y="1115072"/>
            <a:ext cx="2268618" cy="2269318"/>
            <a:chOff x="1007238" y="1114728"/>
            <a:chExt cx="2268618" cy="2268618"/>
          </a:xfrm>
        </p:grpSpPr>
        <p:sp>
          <p:nvSpPr>
            <p:cNvPr id="15" name="饼形 14"/>
            <p:cNvSpPr/>
            <p:nvPr/>
          </p:nvSpPr>
          <p:spPr>
            <a:xfrm rot="18000000">
              <a:off x="1007238" y="1114728"/>
              <a:ext cx="2268618" cy="2268618"/>
            </a:xfrm>
            <a:prstGeom prst="pie">
              <a:avLst>
                <a:gd name="adj1" fmla="val 16200000"/>
                <a:gd name="adj2" fmla="val 1800000"/>
              </a:avLst>
            </a:pr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16" name="文本框 62"/>
            <p:cNvSpPr txBox="1"/>
            <p:nvPr/>
          </p:nvSpPr>
          <p:spPr>
            <a:xfrm>
              <a:off x="1741344" y="1174095"/>
              <a:ext cx="800405" cy="553955"/>
            </a:xfrm>
            <a:prstGeom prst="rect">
              <a:avLst/>
            </a:prstGeom>
            <a:noFill/>
          </p:spPr>
          <p:txBody>
            <a:bodyPr wrap="none" rtlCol="0">
              <a:normAutofit/>
            </a:bodyPr>
            <a:lstStyle/>
            <a:p>
              <a:pPr algn="ctr">
                <a:lnSpc>
                  <a:spcPct val="150000"/>
                </a:lnSpc>
              </a:pPr>
              <a:r>
                <a:rPr lang="zh-TW" altLang="zh-TW" sz="1200">
                  <a:solidFill>
                    <a:schemeClr val="bg1"/>
                  </a:solidFill>
                  <a:latin typeface="Source Han Sans TC"/>
                  <a:ea typeface="Source Han Sans TC"/>
                  <a:sym typeface="Source Han Sans K Medium" panose="020B0600000000000000" pitchFamily="34" charset="-128"/>
                </a:rPr>
                <a:t>01</a:t>
              </a:r>
            </a:p>
            <a:p>
              <a:pPr algn="ctr"/>
              <a:r>
                <a:rPr lang="zh-TW" altLang="zh-TW" sz="1200">
                  <a:solidFill>
                    <a:schemeClr val="bg1"/>
                  </a:solidFill>
                  <a:latin typeface="Source Han Sans TC"/>
                  <a:ea typeface="Source Han Sans TC"/>
                  <a:sym typeface="Source Han Sans K Medium" panose="020B0600000000000000" pitchFamily="34" charset="-128"/>
                </a:rPr>
                <a:t>添加內容</a:t>
              </a:r>
            </a:p>
          </p:txBody>
        </p:sp>
      </p:grpSp>
      <p:grpSp>
        <p:nvGrpSpPr>
          <p:cNvPr id="7" name="PA_组合 10"/>
          <p:cNvGrpSpPr/>
          <p:nvPr>
            <p:custDataLst>
              <p:tags r:id="rId6"/>
            </p:custDataLst>
          </p:nvPr>
        </p:nvGrpSpPr>
        <p:grpSpPr>
          <a:xfrm>
            <a:off x="971601" y="1150788"/>
            <a:ext cx="2268618" cy="2269318"/>
            <a:chOff x="971601" y="1150433"/>
            <a:chExt cx="2268618" cy="2268618"/>
          </a:xfrm>
        </p:grpSpPr>
        <p:sp>
          <p:nvSpPr>
            <p:cNvPr id="18" name="饼形 17"/>
            <p:cNvSpPr/>
            <p:nvPr/>
          </p:nvSpPr>
          <p:spPr>
            <a:xfrm rot="10800000">
              <a:off x="971601" y="1150433"/>
              <a:ext cx="2268618" cy="2268618"/>
            </a:xfrm>
            <a:prstGeom prst="pie">
              <a:avLst>
                <a:gd name="adj1" fmla="val 16200000"/>
                <a:gd name="adj2" fmla="val 1800000"/>
              </a:avLst>
            </a:pr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19" name="文本框 62"/>
            <p:cNvSpPr txBox="1"/>
            <p:nvPr/>
          </p:nvSpPr>
          <p:spPr>
            <a:xfrm>
              <a:off x="1254301" y="2211710"/>
              <a:ext cx="800405" cy="553955"/>
            </a:xfrm>
            <a:prstGeom prst="rect">
              <a:avLst/>
            </a:prstGeom>
            <a:noFill/>
          </p:spPr>
          <p:txBody>
            <a:bodyPr wrap="none" rtlCol="0">
              <a:normAutofit/>
            </a:bodyPr>
            <a:lstStyle/>
            <a:p>
              <a:pPr algn="ctr">
                <a:lnSpc>
                  <a:spcPct val="150000"/>
                </a:lnSpc>
              </a:pPr>
              <a:r>
                <a:rPr lang="zh-TW" altLang="zh-TW" sz="1200">
                  <a:solidFill>
                    <a:schemeClr val="bg1"/>
                  </a:solidFill>
                  <a:latin typeface="Source Han Sans TC"/>
                  <a:ea typeface="Source Han Sans TC"/>
                  <a:sym typeface="Source Han Sans K Medium" panose="020B0600000000000000" pitchFamily="34" charset="-128"/>
                </a:rPr>
                <a:t>02</a:t>
              </a:r>
            </a:p>
            <a:p>
              <a:pPr algn="ctr"/>
              <a:r>
                <a:rPr lang="zh-TW" altLang="zh-TW" sz="1200">
                  <a:solidFill>
                    <a:schemeClr val="bg1"/>
                  </a:solidFill>
                  <a:latin typeface="Source Han Sans TC"/>
                  <a:ea typeface="Source Han Sans TC"/>
                  <a:sym typeface="Source Han Sans K Medium" panose="020B0600000000000000" pitchFamily="34" charset="-128"/>
                </a:rPr>
                <a:t>添加內容</a:t>
              </a:r>
            </a:p>
          </p:txBody>
        </p:sp>
      </p:grpSp>
      <p:grpSp>
        <p:nvGrpSpPr>
          <p:cNvPr id="11" name="PA_组合 11"/>
          <p:cNvGrpSpPr/>
          <p:nvPr>
            <p:custDataLst>
              <p:tags r:id="rId7"/>
            </p:custDataLst>
          </p:nvPr>
        </p:nvGrpSpPr>
        <p:grpSpPr>
          <a:xfrm>
            <a:off x="1024100" y="1150788"/>
            <a:ext cx="2268618" cy="2269318"/>
            <a:chOff x="1024100" y="1150433"/>
            <a:chExt cx="2268618" cy="2268618"/>
          </a:xfrm>
        </p:grpSpPr>
        <p:sp>
          <p:nvSpPr>
            <p:cNvPr id="21" name="饼形 20"/>
            <p:cNvSpPr/>
            <p:nvPr/>
          </p:nvSpPr>
          <p:spPr>
            <a:xfrm rot="3600000">
              <a:off x="1024100" y="1150433"/>
              <a:ext cx="2268618" cy="2268618"/>
            </a:xfrm>
            <a:prstGeom prst="pie">
              <a:avLst>
                <a:gd name="adj1" fmla="val 16200000"/>
                <a:gd name="adj2" fmla="val 1800000"/>
              </a:avLst>
            </a:prstGeom>
            <a:solidFill>
              <a:schemeClr val="accent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22" name="文本框 62"/>
            <p:cNvSpPr txBox="1"/>
            <p:nvPr/>
          </p:nvSpPr>
          <p:spPr>
            <a:xfrm>
              <a:off x="2212965" y="2211710"/>
              <a:ext cx="800405" cy="553955"/>
            </a:xfrm>
            <a:prstGeom prst="rect">
              <a:avLst/>
            </a:prstGeom>
            <a:noFill/>
          </p:spPr>
          <p:txBody>
            <a:bodyPr wrap="none" rtlCol="0">
              <a:normAutofit/>
            </a:bodyPr>
            <a:lstStyle/>
            <a:p>
              <a:pPr algn="ctr">
                <a:lnSpc>
                  <a:spcPct val="150000"/>
                </a:lnSpc>
              </a:pPr>
              <a:r>
                <a:rPr lang="zh-TW" altLang="zh-TW" sz="1200">
                  <a:solidFill>
                    <a:schemeClr val="bg1"/>
                  </a:solidFill>
                  <a:latin typeface="Source Han Sans TC"/>
                  <a:ea typeface="Source Han Sans TC"/>
                  <a:sym typeface="Source Han Sans K Medium" panose="020B0600000000000000" pitchFamily="34" charset="-128"/>
                </a:rPr>
                <a:t>03</a:t>
              </a:r>
            </a:p>
            <a:p>
              <a:pPr algn="ctr"/>
              <a:r>
                <a:rPr lang="zh-TW" altLang="zh-TW" sz="1200">
                  <a:solidFill>
                    <a:schemeClr val="bg1"/>
                  </a:solidFill>
                  <a:latin typeface="Source Han Sans TC"/>
                  <a:ea typeface="Source Han Sans TC"/>
                  <a:sym typeface="Source Han Sans K Medium" panose="020B0600000000000000" pitchFamily="34" charset="-128"/>
                </a:rPr>
                <a:t>添加內容</a:t>
              </a:r>
            </a:p>
          </p:txBody>
        </p:sp>
      </p:grpSp>
      <p:grpSp>
        <p:nvGrpSpPr>
          <p:cNvPr id="14" name="PA_组合 7"/>
          <p:cNvGrpSpPr/>
          <p:nvPr>
            <p:custDataLst>
              <p:tags r:id="rId8"/>
            </p:custDataLst>
          </p:nvPr>
        </p:nvGrpSpPr>
        <p:grpSpPr>
          <a:xfrm>
            <a:off x="4102984" y="2572544"/>
            <a:ext cx="938032" cy="938322"/>
            <a:chOff x="4102984" y="2467893"/>
            <a:chExt cx="938032" cy="938032"/>
          </a:xfrm>
        </p:grpSpPr>
        <p:sp>
          <p:nvSpPr>
            <p:cNvPr id="24" name="饼形 23"/>
            <p:cNvSpPr/>
            <p:nvPr/>
          </p:nvSpPr>
          <p:spPr>
            <a:xfrm rot="18000000">
              <a:off x="4102984" y="2467893"/>
              <a:ext cx="938032" cy="938032"/>
            </a:xfrm>
            <a:prstGeom prst="pie">
              <a:avLst>
                <a:gd name="adj1" fmla="val 16200000"/>
                <a:gd name="adj2" fmla="val 1800000"/>
              </a:avLst>
            </a:pr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25" name="文本框 4506"/>
            <p:cNvSpPr txBox="1"/>
            <p:nvPr/>
          </p:nvSpPr>
          <p:spPr>
            <a:xfrm>
              <a:off x="4328985" y="2517471"/>
              <a:ext cx="396262" cy="307682"/>
            </a:xfrm>
            <a:prstGeom prst="rect">
              <a:avLst/>
            </a:prstGeom>
            <a:noFill/>
          </p:spPr>
          <p:txBody>
            <a:bodyPr wrap="none" rtlCol="0">
              <a:normAutofit/>
            </a:bodyPr>
            <a:lstStyle/>
            <a:p>
              <a:r>
                <a:rPr lang="zh-TW" altLang="zh-TW" sz="1400">
                  <a:solidFill>
                    <a:schemeClr val="bg1"/>
                  </a:solidFill>
                  <a:latin typeface="Source Han Sans TC"/>
                  <a:ea typeface="Source Han Sans TC"/>
                  <a:cs typeface="Arial" panose="020B0604020202020204" pitchFamily="34" charset="0"/>
                  <a:sym typeface="Source Han Sans K Medium" panose="020B0600000000000000" pitchFamily="34" charset="-128"/>
                </a:rPr>
                <a:t>02</a:t>
              </a:r>
              <a:endParaRPr lang="zh-CN" altLang="en-US" sz="1400">
                <a:solidFill>
                  <a:schemeClr val="bg1"/>
                </a:solidFill>
                <a:latin typeface="Source Han Sans K Medium" panose="020B0600000000000000" pitchFamily="34" charset="-128"/>
                <a:ea typeface="Source Han Sans K Medium" panose="020B0600000000000000" pitchFamily="34" charset="-128"/>
                <a:cs typeface="Arial" panose="020B0604020202020204" pitchFamily="34" charset="0"/>
                <a:sym typeface="Source Han Sans K Medium" panose="020B0600000000000000" pitchFamily="34" charset="-128"/>
              </a:endParaRPr>
            </a:p>
          </p:txBody>
        </p:sp>
      </p:grpSp>
      <p:grpSp>
        <p:nvGrpSpPr>
          <p:cNvPr id="17" name="PA_组合 8"/>
          <p:cNvGrpSpPr/>
          <p:nvPr>
            <p:custDataLst>
              <p:tags r:id="rId9"/>
            </p:custDataLst>
          </p:nvPr>
        </p:nvGrpSpPr>
        <p:grpSpPr>
          <a:xfrm>
            <a:off x="3131840" y="3682590"/>
            <a:ext cx="938032" cy="938322"/>
            <a:chOff x="3184797" y="3705507"/>
            <a:chExt cx="938032" cy="938032"/>
          </a:xfrm>
        </p:grpSpPr>
        <p:sp>
          <p:nvSpPr>
            <p:cNvPr id="27" name="饼形 26"/>
            <p:cNvSpPr/>
            <p:nvPr/>
          </p:nvSpPr>
          <p:spPr>
            <a:xfrm rot="18000000">
              <a:off x="3184797" y="3705507"/>
              <a:ext cx="938032" cy="938032"/>
            </a:xfrm>
            <a:prstGeom prst="pie">
              <a:avLst>
                <a:gd name="adj1" fmla="val 16200000"/>
                <a:gd name="adj2" fmla="val 1800000"/>
              </a:avLst>
            </a:prstGeom>
            <a:solidFill>
              <a:schemeClr val="accent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28" name="文本框 4506"/>
            <p:cNvSpPr txBox="1"/>
            <p:nvPr/>
          </p:nvSpPr>
          <p:spPr>
            <a:xfrm>
              <a:off x="3410798" y="3755085"/>
              <a:ext cx="396262" cy="307682"/>
            </a:xfrm>
            <a:prstGeom prst="rect">
              <a:avLst/>
            </a:prstGeom>
            <a:noFill/>
          </p:spPr>
          <p:txBody>
            <a:bodyPr wrap="none" rtlCol="0">
              <a:normAutofit/>
            </a:bodyPr>
            <a:lstStyle/>
            <a:p>
              <a:r>
                <a:rPr lang="zh-TW" altLang="zh-TW" sz="1400">
                  <a:solidFill>
                    <a:schemeClr val="bg1"/>
                  </a:solidFill>
                  <a:latin typeface="Source Han Sans TC"/>
                  <a:ea typeface="Source Han Sans TC"/>
                  <a:cs typeface="Arial" panose="020B0604020202020204" pitchFamily="34" charset="0"/>
                  <a:sym typeface="Source Han Sans K Medium" panose="020B0600000000000000" pitchFamily="34" charset="-128"/>
                </a:rPr>
                <a:t>03</a:t>
              </a:r>
              <a:endParaRPr lang="zh-CN" altLang="en-US" sz="1400">
                <a:solidFill>
                  <a:schemeClr val="bg1"/>
                </a:solidFill>
                <a:latin typeface="Source Han Sans K Medium" panose="020B0600000000000000" pitchFamily="34" charset="-128"/>
                <a:ea typeface="Source Han Sans K Medium" panose="020B0600000000000000" pitchFamily="34" charset="-128"/>
                <a:cs typeface="Arial" panose="020B0604020202020204" pitchFamily="34" charset="0"/>
                <a:sym typeface="Source Han Sans K Medium" panose="020B0600000000000000" pitchFamily="34" charset="-128"/>
              </a:endParaRPr>
            </a:p>
          </p:txBody>
        </p:sp>
      </p:grpSp>
    </p:spTree>
    <p:extLst>
      <p:ext uri="{BB962C8B-B14F-4D97-AF65-F5344CB8AC3E}">
        <p14:creationId xmlns:p14="http://schemas.microsoft.com/office/powerpoint/2010/main" val="3241840052"/>
      </p:ext>
    </p:extLst>
  </p:cSld>
  <p:clrMapOvr>
    <a:masterClrMapping/>
  </p:clrMapOvr>
  <mc:AlternateContent xmlns:mc="http://schemas.openxmlformats.org/markup-compatibility/2006">
    <mc:Choice xmlns:p14="http://schemas.microsoft.com/office/powerpoint/2010/main" Requires="p14">
      <p:transition spd="slow" p14:dur="800" advClick="0">
        <p:circle/>
      </p:transition>
    </mc:Choice>
    <mc:Fallback>
      <p:transition spd="slow" advClick="0">
        <p:circl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1" fill="hold" nodeType="withEffect">
                                  <p:stCondLst>
                                    <p:cond delay="1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2" fill="hold" nodeType="withEffect">
                                  <p:stCondLst>
                                    <p:cond delay="1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6" fill="hold" nodeType="withEffect">
                                  <p:stCondLst>
                                    <p:cond delay="1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6" fill="hold" nodeType="withEffect">
                                  <p:stCondLst>
                                    <p:cond delay="200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2" presetClass="entr" presetSubtype="8" fill="hold" grpId="0" nodeType="withEffect">
                                  <p:stCondLst>
                                    <p:cond delay="250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par>
                                <p:cTn id="24" presetID="2" presetClass="entr" presetSubtype="6" fill="hold" nodeType="withEffect">
                                  <p:stCondLst>
                                    <p:cond delay="300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fill="hold"/>
                                        <p:tgtEl>
                                          <p:spTgt spid="14"/>
                                        </p:tgtEl>
                                        <p:attrNameLst>
                                          <p:attrName>ppt_x</p:attrName>
                                        </p:attrNameLst>
                                      </p:cBhvr>
                                      <p:tavLst>
                                        <p:tav tm="0">
                                          <p:val>
                                            <p:strVal val="1+#ppt_w/2"/>
                                          </p:val>
                                        </p:tav>
                                        <p:tav tm="100000">
                                          <p:val>
                                            <p:strVal val="#ppt_x"/>
                                          </p:val>
                                        </p:tav>
                                      </p:tavLst>
                                    </p:anim>
                                    <p:anim calcmode="lin" valueType="num">
                                      <p:cBhvr additive="base">
                                        <p:cTn id="27" dur="500" fill="hold"/>
                                        <p:tgtEl>
                                          <p:spTgt spid="14"/>
                                        </p:tgtEl>
                                        <p:attrNameLst>
                                          <p:attrName>ppt_y</p:attrName>
                                        </p:attrNameLst>
                                      </p:cBhvr>
                                      <p:tavLst>
                                        <p:tav tm="0">
                                          <p:val>
                                            <p:strVal val="1+#ppt_h/2"/>
                                          </p:val>
                                        </p:tav>
                                        <p:tav tm="100000">
                                          <p:val>
                                            <p:strVal val="#ppt_y"/>
                                          </p:val>
                                        </p:tav>
                                      </p:tavLst>
                                    </p:anim>
                                  </p:childTnLst>
                                </p:cTn>
                              </p:par>
                              <p:par>
                                <p:cTn id="28" presetID="22" presetClass="entr" presetSubtype="8" fill="hold" grpId="0" nodeType="withEffect">
                                  <p:stCondLst>
                                    <p:cond delay="3500"/>
                                  </p:stCondLst>
                                  <p:childTnLst>
                                    <p:set>
                                      <p:cBhvr>
                                        <p:cTn id="29" dur="1" fill="hold">
                                          <p:stCondLst>
                                            <p:cond delay="0"/>
                                          </p:stCondLst>
                                        </p:cTn>
                                        <p:tgtEl>
                                          <p:spTgt spid="9"/>
                                        </p:tgtEl>
                                        <p:attrNameLst>
                                          <p:attrName>style.visibility</p:attrName>
                                        </p:attrNameLst>
                                      </p:cBhvr>
                                      <p:to>
                                        <p:strVal val="visible"/>
                                      </p:to>
                                    </p:set>
                                    <p:animEffect transition="in" filter="wipe(left)">
                                      <p:cBhvr>
                                        <p:cTn id="30" dur="500"/>
                                        <p:tgtEl>
                                          <p:spTgt spid="9"/>
                                        </p:tgtEl>
                                      </p:cBhvr>
                                    </p:animEffect>
                                  </p:childTnLst>
                                </p:cTn>
                              </p:par>
                              <p:par>
                                <p:cTn id="31" presetID="2" presetClass="entr" presetSubtype="6" fill="hold" nodeType="withEffect">
                                  <p:stCondLst>
                                    <p:cond delay="400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1+#ppt_w/2"/>
                                          </p:val>
                                        </p:tav>
                                        <p:tav tm="100000">
                                          <p:val>
                                            <p:strVal val="#ppt_x"/>
                                          </p:val>
                                        </p:tav>
                                      </p:tavLst>
                                    </p:anim>
                                    <p:anim calcmode="lin" valueType="num">
                                      <p:cBhvr additive="base">
                                        <p:cTn id="34" dur="500" fill="hold"/>
                                        <p:tgtEl>
                                          <p:spTgt spid="17"/>
                                        </p:tgtEl>
                                        <p:attrNameLst>
                                          <p:attrName>ppt_y</p:attrName>
                                        </p:attrNameLst>
                                      </p:cBhvr>
                                      <p:tavLst>
                                        <p:tav tm="0">
                                          <p:val>
                                            <p:strVal val="1+#ppt_h/2"/>
                                          </p:val>
                                        </p:tav>
                                        <p:tav tm="100000">
                                          <p:val>
                                            <p:strVal val="#ppt_y"/>
                                          </p:val>
                                        </p:tav>
                                      </p:tavLst>
                                    </p:anim>
                                  </p:childTnLst>
                                </p:cTn>
                              </p:par>
                              <p:par>
                                <p:cTn id="35" presetID="22" presetClass="entr" presetSubtype="8" fill="hold" grpId="0" nodeType="withEffect">
                                  <p:stCondLst>
                                    <p:cond delay="450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483" name="PA_淘宝网Chenying0907出品 9"/>
          <p:cNvPicPr>
            <a:picLocks noChangeAspect="1" noChangeArrowheads="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bwMode="auto">
          <a:xfrm>
            <a:off x="575556" y="1905023"/>
            <a:ext cx="2216944"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PA_淘宝网Chenying0907出品 3"/>
          <p:cNvSpPr>
            <a:spLocks noChangeArrowheads="1"/>
          </p:cNvSpPr>
          <p:nvPr>
            <p:custDataLst>
              <p:tags r:id="rId2"/>
            </p:custDataLst>
          </p:nvPr>
        </p:nvSpPr>
        <p:spPr bwMode="auto">
          <a:xfrm>
            <a:off x="2092413" y="2609650"/>
            <a:ext cx="1631156" cy="281940"/>
          </a:xfrm>
          <a:prstGeom prst="rect">
            <a:avLst/>
          </a:prstGeom>
          <a:solidFill>
            <a:srgbClr val="0B4F7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orm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342830"/>
            <a:r>
              <a:rPr kumimoji="1" lang="zh-TW" altLang="zh-TW" sz="1400">
                <a:solidFill>
                  <a:schemeClr val="bg1"/>
                </a:solidFill>
                <a:latin typeface="Source Han Sans TC"/>
                <a:ea typeface="Source Han Sans TC"/>
                <a:cs typeface="Impact"/>
                <a:sym typeface="Source Han Sans K Medium" panose="020B0600000000000000" pitchFamily="34" charset="-128"/>
              </a:rPr>
              <a:t>點擊新增標題</a:t>
            </a:r>
          </a:p>
        </p:txBody>
      </p:sp>
      <p:sp>
        <p:nvSpPr>
          <p:cNvPr id="20486" name="PA_淘宝网Chenying0907出品 1"/>
          <p:cNvSpPr>
            <a:spLocks noChangeArrowheads="1"/>
          </p:cNvSpPr>
          <p:nvPr>
            <p:custDataLst>
              <p:tags r:id="rId3"/>
            </p:custDataLst>
          </p:nvPr>
        </p:nvSpPr>
        <p:spPr bwMode="auto">
          <a:xfrm>
            <a:off x="2875291" y="3324787"/>
            <a:ext cx="187872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orm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TW" altLang="zh-TW" sz="900">
                <a:solidFill>
                  <a:schemeClr val="bg1">
                    <a:lumMod val="65000"/>
                  </a:schemeClr>
                </a:solidFill>
                <a:latin typeface="Source Han Sans TC"/>
                <a:ea typeface="Source Han Sans TC"/>
                <a:sym typeface="Source Han Sans K Medium" panose="020B0600000000000000" pitchFamily="34" charset="-128"/>
              </a:rPr>
              <a:t>首先躺在他面前的是醫院的喉嚨、護理床，直到他不願意為止。</a:t>
            </a:r>
          </a:p>
        </p:txBody>
      </p:sp>
      <p:pic>
        <p:nvPicPr>
          <p:cNvPr id="20487" name="PA_淘宝网Chenying0907出品 10"/>
          <p:cNvPicPr>
            <a:picLocks noChangeAspect="1" noChangeArrowheads="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bwMode="auto">
          <a:xfrm>
            <a:off x="4501457" y="2462282"/>
            <a:ext cx="2216944"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8" name="PA_淘宝网Chenying0907出品 11"/>
          <p:cNvSpPr>
            <a:spLocks noChangeArrowheads="1"/>
          </p:cNvSpPr>
          <p:nvPr>
            <p:custDataLst>
              <p:tags r:id="rId5"/>
            </p:custDataLst>
          </p:nvPr>
        </p:nvSpPr>
        <p:spPr bwMode="auto">
          <a:xfrm>
            <a:off x="6031000" y="3053891"/>
            <a:ext cx="1631156" cy="281940"/>
          </a:xfrm>
          <a:prstGeom prst="rect">
            <a:avLst/>
          </a:prstGeom>
          <a:solidFill>
            <a:srgbClr val="0B4F7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orm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342830"/>
            <a:r>
              <a:rPr kumimoji="1" lang="zh-TW" altLang="zh-TW" sz="1400">
                <a:solidFill>
                  <a:schemeClr val="bg1"/>
                </a:solidFill>
                <a:latin typeface="Source Han Sans TC"/>
                <a:ea typeface="Source Han Sans TC"/>
                <a:cs typeface="Impact"/>
                <a:sym typeface="Source Han Sans K Medium" panose="020B0600000000000000" pitchFamily="34" charset="-128"/>
              </a:rPr>
              <a:t>點擊新增標題</a:t>
            </a:r>
          </a:p>
        </p:txBody>
      </p:sp>
      <p:sp>
        <p:nvSpPr>
          <p:cNvPr id="20489" name="PA_淘宝网Chenying0907出品 12"/>
          <p:cNvSpPr>
            <a:spLocks noChangeArrowheads="1"/>
          </p:cNvSpPr>
          <p:nvPr>
            <p:custDataLst>
              <p:tags r:id="rId6"/>
            </p:custDataLst>
          </p:nvPr>
        </p:nvSpPr>
        <p:spPr bwMode="auto">
          <a:xfrm>
            <a:off x="6640376" y="3769025"/>
            <a:ext cx="187872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orm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TW" altLang="zh-TW" sz="900">
                <a:solidFill>
                  <a:schemeClr val="bg1">
                    <a:lumMod val="65000"/>
                  </a:schemeClr>
                </a:solidFill>
                <a:latin typeface="Source Han Sans TC"/>
                <a:ea typeface="Source Han Sans TC"/>
                <a:sym typeface="Source Han Sans K Medium" panose="020B0600000000000000" pitchFamily="34" charset="-128"/>
              </a:rPr>
              <a:t>首先躺在他面前的是醫院的喉嚨、護理床，直到他不願意為止。</a:t>
            </a:r>
          </a:p>
        </p:txBody>
      </p:sp>
    </p:spTree>
    <p:extLst>
      <p:ext uri="{BB962C8B-B14F-4D97-AF65-F5344CB8AC3E}">
        <p14:creationId xmlns:p14="http://schemas.microsoft.com/office/powerpoint/2010/main" val="140098328"/>
      </p:ext>
    </p:extLst>
  </p:cSld>
  <p:clrMapOvr>
    <a:masterClrMapping/>
  </p:clrMapOvr>
  <mc:AlternateContent xmlns:mc="http://schemas.openxmlformats.org/markup-compatibility/2006">
    <mc:Choice xmlns:p14="http://schemas.microsoft.com/office/powerpoint/2010/main" Requires="p14">
      <p:transition spd="slow" p14:dur="800" advClick="0">
        <p:circle/>
      </p:transition>
    </mc:Choice>
    <mc:Fallback>
      <p:transition spd="slow" advClick="0">
        <p:circl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20483"/>
                                        </p:tgtEl>
                                        <p:attrNameLst>
                                          <p:attrName>style.visibility</p:attrName>
                                        </p:attrNameLst>
                                      </p:cBhvr>
                                      <p:to>
                                        <p:strVal val="visible"/>
                                      </p:to>
                                    </p:set>
                                    <p:animEffect transition="in" filter="fade">
                                      <p:cBhvr>
                                        <p:cTn id="7" dur="500"/>
                                        <p:tgtEl>
                                          <p:spTgt spid="20483"/>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20485">
                                            <p:bg/>
                                          </p:spTgt>
                                        </p:tgtEl>
                                        <p:attrNameLst>
                                          <p:attrName>style.visibility</p:attrName>
                                        </p:attrNameLst>
                                      </p:cBhvr>
                                      <p:to>
                                        <p:strVal val="visible"/>
                                      </p:to>
                                    </p:set>
                                    <p:animEffect transition="in" filter="fade">
                                      <p:cBhvr>
                                        <p:cTn id="10" dur="500"/>
                                        <p:tgtEl>
                                          <p:spTgt spid="20485">
                                            <p:bg/>
                                          </p:spTgt>
                                        </p:tgtEl>
                                      </p:cBhvr>
                                    </p:animEffec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485">
                                            <p:txEl>
                                              <p:pRg st="0" end="0"/>
                                            </p:txEl>
                                          </p:spTgt>
                                        </p:tgtEl>
                                        <p:attrNameLst>
                                          <p:attrName>style.visibility</p:attrName>
                                        </p:attrNameLst>
                                      </p:cBhvr>
                                      <p:to>
                                        <p:strVal val="visible"/>
                                      </p:to>
                                    </p:set>
                                    <p:animEffect transition="in" filter="fade">
                                      <p:cBhvr>
                                        <p:cTn id="15" dur="500"/>
                                        <p:tgtEl>
                                          <p:spTgt spid="20485">
                                            <p:txEl>
                                              <p:pRg st="0" end="0"/>
                                            </p:txEl>
                                          </p:spTgt>
                                        </p:tgtEl>
                                      </p:cBhvr>
                                    </p:animEffect>
                                  </p:childTnLst>
                                </p:cTn>
                              </p:par>
                              <p:par>
                                <p:cTn id="16" presetID="10" presetClass="entr" presetSubtype="0" fill="hold" grpId="0" nodeType="withEffect">
                                  <p:stCondLst>
                                    <p:cond delay="1300"/>
                                  </p:stCondLst>
                                  <p:childTnLst>
                                    <p:set>
                                      <p:cBhvr>
                                        <p:cTn id="17" dur="1" fill="hold">
                                          <p:stCondLst>
                                            <p:cond delay="0"/>
                                          </p:stCondLst>
                                        </p:cTn>
                                        <p:tgtEl>
                                          <p:spTgt spid="20486"/>
                                        </p:tgtEl>
                                        <p:attrNameLst>
                                          <p:attrName>style.visibility</p:attrName>
                                        </p:attrNameLst>
                                      </p:cBhvr>
                                      <p:to>
                                        <p:strVal val="visible"/>
                                      </p:to>
                                    </p:set>
                                    <p:animEffect transition="in" filter="fade">
                                      <p:cBhvr>
                                        <p:cTn id="18" dur="500"/>
                                        <p:tgtEl>
                                          <p:spTgt spid="20486"/>
                                        </p:tgtEl>
                                      </p:cBhvr>
                                    </p:animEffect>
                                  </p:childTnLst>
                                </p:cTn>
                              </p:par>
                            </p:childTnLst>
                          </p:cTn>
                        </p:par>
                      </p:childTnLst>
                    </p:cTn>
                  </p:par>
                  <p:par>
                    <p:cTn id="19" fill="hold" nodeType="clickPar">
                      <p:stCondLst>
                        <p:cond delay="indefinite"/>
                        <p:cond evt="onBegin" delay="0">
                          <p:tn val="18"/>
                        </p:cond>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487"/>
                                        </p:tgtEl>
                                        <p:attrNameLst>
                                          <p:attrName>style.visibility</p:attrName>
                                        </p:attrNameLst>
                                      </p:cBhvr>
                                      <p:to>
                                        <p:strVal val="visible"/>
                                      </p:to>
                                    </p:set>
                                    <p:animEffect transition="in" filter="fade">
                                      <p:cBhvr>
                                        <p:cTn id="23" dur="500"/>
                                        <p:tgtEl>
                                          <p:spTgt spid="20487"/>
                                        </p:tgtEl>
                                      </p:cBhvr>
                                    </p:animEffect>
                                  </p:childTnLst>
                                </p:cTn>
                              </p:par>
                              <p:par>
                                <p:cTn id="24" presetID="10" presetClass="entr" presetSubtype="0" fill="hold" grpId="0" nodeType="withEffect">
                                  <p:stCondLst>
                                    <p:cond delay="300"/>
                                  </p:stCondLst>
                                  <p:childTnLst>
                                    <p:set>
                                      <p:cBhvr>
                                        <p:cTn id="25" dur="1" fill="hold">
                                          <p:stCondLst>
                                            <p:cond delay="0"/>
                                          </p:stCondLst>
                                        </p:cTn>
                                        <p:tgtEl>
                                          <p:spTgt spid="20488"/>
                                        </p:tgtEl>
                                        <p:attrNameLst>
                                          <p:attrName>style.visibility</p:attrName>
                                        </p:attrNameLst>
                                      </p:cBhvr>
                                      <p:to>
                                        <p:strVal val="visible"/>
                                      </p:to>
                                    </p:set>
                                    <p:animEffect transition="in" filter="fade">
                                      <p:cBhvr>
                                        <p:cTn id="26" dur="500"/>
                                        <p:tgtEl>
                                          <p:spTgt spid="20488"/>
                                        </p:tgtEl>
                                      </p:cBhvr>
                                    </p:animEffect>
                                  </p:childTnLst>
                                </p:cTn>
                              </p:par>
                              <p:par>
                                <p:cTn id="27" presetID="10" presetClass="entr" presetSubtype="0" fill="hold" grpId="0" nodeType="withEffect">
                                  <p:stCondLst>
                                    <p:cond delay="600"/>
                                  </p:stCondLst>
                                  <p:childTnLst>
                                    <p:set>
                                      <p:cBhvr>
                                        <p:cTn id="28" dur="1" fill="hold">
                                          <p:stCondLst>
                                            <p:cond delay="0"/>
                                          </p:stCondLst>
                                        </p:cTn>
                                        <p:tgtEl>
                                          <p:spTgt spid="20489"/>
                                        </p:tgtEl>
                                        <p:attrNameLst>
                                          <p:attrName>style.visibility</p:attrName>
                                        </p:attrNameLst>
                                      </p:cBhvr>
                                      <p:to>
                                        <p:strVal val="visible"/>
                                      </p:to>
                                    </p:set>
                                    <p:animEffect transition="in" filter="fade">
                                      <p:cBhvr>
                                        <p:cTn id="29" dur="500"/>
                                        <p:tgtEl>
                                          <p:spTgt spid="204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5" grpId="0" uiExpand="1" build="p" animBg="1"/>
      <p:bldP spid="20486" grpId="0"/>
      <p:bldP spid="20488" grpId="0" animBg="1"/>
      <p:bldP spid="20489"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29"/>
          <p:cNvGrpSpPr/>
          <p:nvPr/>
        </p:nvGrpSpPr>
        <p:grpSpPr>
          <a:xfrm>
            <a:off x="611561" y="1308266"/>
            <a:ext cx="1974733" cy="1433681"/>
            <a:chOff x="686233" y="1462407"/>
            <a:chExt cx="1974733" cy="1433238"/>
          </a:xfrm>
        </p:grpSpPr>
        <p:sp>
          <p:nvSpPr>
            <p:cNvPr id="3" name="燕尾形 2"/>
            <p:cNvSpPr/>
            <p:nvPr/>
          </p:nvSpPr>
          <p:spPr>
            <a:xfrm>
              <a:off x="1852290" y="1531006"/>
              <a:ext cx="808676" cy="1364639"/>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4" name="椭圆 3"/>
            <p:cNvSpPr/>
            <p:nvPr/>
          </p:nvSpPr>
          <p:spPr>
            <a:xfrm>
              <a:off x="1982523" y="1960614"/>
              <a:ext cx="505422" cy="505422"/>
            </a:xfrm>
            <a:prstGeom prst="ellipse">
              <a:avLst/>
            </a:prstGeom>
            <a:gradFill flip="none" rotWithShape="1">
              <a:gsLst>
                <a:gs pos="100000">
                  <a:srgbClr val="FFFFFF">
                    <a:lumMod val="100000"/>
                  </a:srgbClr>
                </a:gs>
                <a:gs pos="0">
                  <a:srgbClr val="D9D9DA"/>
                </a:gs>
              </a:gsLst>
              <a:lin ang="2700000" scaled="1"/>
            </a:gradFill>
            <a:ln w="22225">
              <a:gradFill flip="none" rotWithShape="1">
                <a:gsLst>
                  <a:gs pos="100000">
                    <a:srgbClr val="FFFFFF"/>
                  </a:gs>
                  <a:gs pos="0">
                    <a:srgbClr val="D9D9DA"/>
                  </a:gs>
                </a:gsLst>
                <a:lin ang="135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400">
                <a:solidFill>
                  <a:schemeClr val="tx1">
                    <a:lumMod val="75000"/>
                    <a:lumOff val="25000"/>
                  </a:schemeClr>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5" name="文本框 19"/>
            <p:cNvSpPr txBox="1"/>
            <p:nvPr/>
          </p:nvSpPr>
          <p:spPr>
            <a:xfrm>
              <a:off x="763058" y="1462407"/>
              <a:ext cx="1027443" cy="236586"/>
            </a:xfrm>
            <a:prstGeom prst="rect">
              <a:avLst/>
            </a:prstGeom>
            <a:noFill/>
          </p:spPr>
          <p:txBody>
            <a:bodyPr wrap="none" lIns="51435" tIns="25718" rIns="51435" bIns="25718" rtlCol="0">
              <a:normAutofit/>
            </a:bodyPr>
            <a:lstStyle/>
            <a:p>
              <a:pPr algn="ctr">
                <a:spcBef>
                  <a:spcPct val="50000"/>
                </a:spcBef>
              </a:pPr>
              <a:r>
                <a:rPr lang="zh-TW" altLang="zh-TW" sz="1200">
                  <a:solidFill>
                    <a:schemeClr val="tx1">
                      <a:lumMod val="75000"/>
                      <a:lumOff val="25000"/>
                    </a:schemeClr>
                  </a:solidFill>
                  <a:latin typeface="Source Han Sans TC"/>
                  <a:ea typeface="Source Han Sans TC"/>
                  <a:sym typeface="Source Han Sans K Medium" panose="020B0600000000000000" pitchFamily="34" charset="-128"/>
                </a:rPr>
                <a:t>點擊新增標題</a:t>
              </a:r>
              <a:endParaRPr lang="en-US" altLang="zh-CN" sz="1200">
                <a:solidFill>
                  <a:schemeClr val="tx1">
                    <a:lumMod val="75000"/>
                    <a:lumOff val="25000"/>
                  </a:schemeClr>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6" name="文本框 20"/>
            <p:cNvSpPr txBox="1"/>
            <p:nvPr/>
          </p:nvSpPr>
          <p:spPr>
            <a:xfrm>
              <a:off x="686233" y="1836111"/>
              <a:ext cx="1159724" cy="462773"/>
            </a:xfrm>
            <a:prstGeom prst="rect">
              <a:avLst/>
            </a:prstGeom>
            <a:noFill/>
          </p:spPr>
          <p:txBody>
            <a:bodyPr wrap="square" lIns="51435" tIns="25718" rIns="51435" bIns="25718" rtlCol="0">
              <a:normAutofit/>
            </a:bodyPr>
            <a:lstStyle/>
            <a:p>
              <a:pPr algn="just">
                <a:lnSpc>
                  <a:spcPct val="100000"/>
                </a:lnSpc>
                <a:spcAft>
                  <a:spcPts val="300"/>
                </a:spcAft>
                <a:buClr>
                  <a:schemeClr val="tx1">
                    <a:lumMod val="50000"/>
                    <a:lumOff val="50000"/>
                  </a:schemeClr>
                </a:buClr>
                <a:buSzPct val="80000"/>
              </a:pPr>
              <a:r>
                <a:rPr lang="zh-TW" altLang="zh-TW" sz="900">
                  <a:solidFill>
                    <a:schemeClr val="tx1">
                      <a:lumMod val="50000"/>
                      <a:lumOff val="50000"/>
                    </a:schemeClr>
                  </a:solidFill>
                  <a:latin typeface="Source Han Sans TC"/>
                  <a:ea typeface="Source Han Sans TC"/>
                  <a:sym typeface="Source Han Sans K Medium" panose="020B0600000000000000" pitchFamily="34" charset="-128"/>
                </a:rPr>
                <a:t>您的內容打在這裡，或複製您的文字後，在此框中選擇貼上</a:t>
              </a:r>
            </a:p>
          </p:txBody>
        </p:sp>
        <p:sp>
          <p:nvSpPr>
            <p:cNvPr id="7" name="Freeform 66"/>
            <p:cNvSpPr>
              <a:spLocks noEditPoints="1"/>
            </p:cNvSpPr>
            <p:nvPr/>
          </p:nvSpPr>
          <p:spPr bwMode="auto">
            <a:xfrm>
              <a:off x="2100504" y="2046051"/>
              <a:ext cx="266434" cy="329124"/>
            </a:xfrm>
            <a:custGeom>
              <a:avLst/>
              <a:gdLst>
                <a:gd name="T0" fmla="*/ 196 w 208"/>
                <a:gd name="T1" fmla="*/ 256 h 256"/>
                <a:gd name="T2" fmla="*/ 12 w 208"/>
                <a:gd name="T3" fmla="*/ 256 h 256"/>
                <a:gd name="T4" fmla="*/ 0 w 208"/>
                <a:gd name="T5" fmla="*/ 244 h 256"/>
                <a:gd name="T6" fmla="*/ 0 w 208"/>
                <a:gd name="T7" fmla="*/ 140 h 256"/>
                <a:gd name="T8" fmla="*/ 12 w 208"/>
                <a:gd name="T9" fmla="*/ 128 h 256"/>
                <a:gd name="T10" fmla="*/ 32 w 208"/>
                <a:gd name="T11" fmla="*/ 128 h 256"/>
                <a:gd name="T12" fmla="*/ 32 w 208"/>
                <a:gd name="T13" fmla="*/ 72 h 256"/>
                <a:gd name="T14" fmla="*/ 104 w 208"/>
                <a:gd name="T15" fmla="*/ 0 h 256"/>
                <a:gd name="T16" fmla="*/ 176 w 208"/>
                <a:gd name="T17" fmla="*/ 72 h 256"/>
                <a:gd name="T18" fmla="*/ 176 w 208"/>
                <a:gd name="T19" fmla="*/ 128 h 256"/>
                <a:gd name="T20" fmla="*/ 196 w 208"/>
                <a:gd name="T21" fmla="*/ 128 h 256"/>
                <a:gd name="T22" fmla="*/ 208 w 208"/>
                <a:gd name="T23" fmla="*/ 140 h 256"/>
                <a:gd name="T24" fmla="*/ 208 w 208"/>
                <a:gd name="T25" fmla="*/ 244 h 256"/>
                <a:gd name="T26" fmla="*/ 196 w 208"/>
                <a:gd name="T27" fmla="*/ 256 h 256"/>
                <a:gd name="T28" fmla="*/ 92 w 208"/>
                <a:gd name="T29" fmla="*/ 197 h 256"/>
                <a:gd name="T30" fmla="*/ 92 w 208"/>
                <a:gd name="T31" fmla="*/ 220 h 256"/>
                <a:gd name="T32" fmla="*/ 104 w 208"/>
                <a:gd name="T33" fmla="*/ 232 h 256"/>
                <a:gd name="T34" fmla="*/ 116 w 208"/>
                <a:gd name="T35" fmla="*/ 220 h 256"/>
                <a:gd name="T36" fmla="*/ 116 w 208"/>
                <a:gd name="T37" fmla="*/ 197 h 256"/>
                <a:gd name="T38" fmla="*/ 128 w 208"/>
                <a:gd name="T39" fmla="*/ 176 h 256"/>
                <a:gd name="T40" fmla="*/ 104 w 208"/>
                <a:gd name="T41" fmla="*/ 152 h 256"/>
                <a:gd name="T42" fmla="*/ 80 w 208"/>
                <a:gd name="T43" fmla="*/ 176 h 256"/>
                <a:gd name="T44" fmla="*/ 92 w 208"/>
                <a:gd name="T45" fmla="*/ 197 h 256"/>
                <a:gd name="T46" fmla="*/ 152 w 208"/>
                <a:gd name="T47" fmla="*/ 72 h 256"/>
                <a:gd name="T48" fmla="*/ 104 w 208"/>
                <a:gd name="T49" fmla="*/ 24 h 256"/>
                <a:gd name="T50" fmla="*/ 56 w 208"/>
                <a:gd name="T51" fmla="*/ 72 h 256"/>
                <a:gd name="T52" fmla="*/ 56 w 208"/>
                <a:gd name="T53" fmla="*/ 128 h 256"/>
                <a:gd name="T54" fmla="*/ 152 w 208"/>
                <a:gd name="T55" fmla="*/ 128 h 256"/>
                <a:gd name="T56" fmla="*/ 152 w 208"/>
                <a:gd name="T57" fmla="*/ 7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256">
                  <a:moveTo>
                    <a:pt x="196" y="256"/>
                  </a:moveTo>
                  <a:cubicBezTo>
                    <a:pt x="12" y="256"/>
                    <a:pt x="12" y="256"/>
                    <a:pt x="12" y="256"/>
                  </a:cubicBezTo>
                  <a:cubicBezTo>
                    <a:pt x="5" y="256"/>
                    <a:pt x="0" y="251"/>
                    <a:pt x="0" y="244"/>
                  </a:cubicBezTo>
                  <a:cubicBezTo>
                    <a:pt x="0" y="140"/>
                    <a:pt x="0" y="140"/>
                    <a:pt x="0" y="140"/>
                  </a:cubicBezTo>
                  <a:cubicBezTo>
                    <a:pt x="0" y="133"/>
                    <a:pt x="5" y="128"/>
                    <a:pt x="12" y="128"/>
                  </a:cubicBezTo>
                  <a:cubicBezTo>
                    <a:pt x="32" y="128"/>
                    <a:pt x="32" y="128"/>
                    <a:pt x="32" y="128"/>
                  </a:cubicBezTo>
                  <a:cubicBezTo>
                    <a:pt x="32" y="72"/>
                    <a:pt x="32" y="72"/>
                    <a:pt x="32" y="72"/>
                  </a:cubicBezTo>
                  <a:cubicBezTo>
                    <a:pt x="32" y="32"/>
                    <a:pt x="64" y="0"/>
                    <a:pt x="104" y="0"/>
                  </a:cubicBezTo>
                  <a:cubicBezTo>
                    <a:pt x="144" y="0"/>
                    <a:pt x="176" y="32"/>
                    <a:pt x="176" y="72"/>
                  </a:cubicBezTo>
                  <a:cubicBezTo>
                    <a:pt x="176" y="128"/>
                    <a:pt x="176" y="128"/>
                    <a:pt x="176" y="128"/>
                  </a:cubicBezTo>
                  <a:cubicBezTo>
                    <a:pt x="196" y="128"/>
                    <a:pt x="196" y="128"/>
                    <a:pt x="196" y="128"/>
                  </a:cubicBezTo>
                  <a:cubicBezTo>
                    <a:pt x="203" y="128"/>
                    <a:pt x="208" y="133"/>
                    <a:pt x="208" y="140"/>
                  </a:cubicBezTo>
                  <a:cubicBezTo>
                    <a:pt x="208" y="244"/>
                    <a:pt x="208" y="244"/>
                    <a:pt x="208" y="244"/>
                  </a:cubicBezTo>
                  <a:cubicBezTo>
                    <a:pt x="208" y="251"/>
                    <a:pt x="203" y="256"/>
                    <a:pt x="196" y="256"/>
                  </a:cubicBezTo>
                  <a:moveTo>
                    <a:pt x="92" y="197"/>
                  </a:moveTo>
                  <a:cubicBezTo>
                    <a:pt x="92" y="220"/>
                    <a:pt x="92" y="220"/>
                    <a:pt x="92" y="220"/>
                  </a:cubicBezTo>
                  <a:cubicBezTo>
                    <a:pt x="92" y="227"/>
                    <a:pt x="97" y="232"/>
                    <a:pt x="104" y="232"/>
                  </a:cubicBezTo>
                  <a:cubicBezTo>
                    <a:pt x="111" y="232"/>
                    <a:pt x="116" y="227"/>
                    <a:pt x="116" y="220"/>
                  </a:cubicBezTo>
                  <a:cubicBezTo>
                    <a:pt x="116" y="197"/>
                    <a:pt x="116" y="197"/>
                    <a:pt x="116" y="197"/>
                  </a:cubicBezTo>
                  <a:cubicBezTo>
                    <a:pt x="123" y="193"/>
                    <a:pt x="128" y="185"/>
                    <a:pt x="128" y="176"/>
                  </a:cubicBezTo>
                  <a:cubicBezTo>
                    <a:pt x="128" y="163"/>
                    <a:pt x="117" y="152"/>
                    <a:pt x="104" y="152"/>
                  </a:cubicBezTo>
                  <a:cubicBezTo>
                    <a:pt x="91" y="152"/>
                    <a:pt x="80" y="163"/>
                    <a:pt x="80" y="176"/>
                  </a:cubicBezTo>
                  <a:cubicBezTo>
                    <a:pt x="80" y="185"/>
                    <a:pt x="85" y="193"/>
                    <a:pt x="92" y="197"/>
                  </a:cubicBezTo>
                  <a:moveTo>
                    <a:pt x="152" y="72"/>
                  </a:moveTo>
                  <a:cubicBezTo>
                    <a:pt x="152" y="45"/>
                    <a:pt x="131" y="24"/>
                    <a:pt x="104" y="24"/>
                  </a:cubicBezTo>
                  <a:cubicBezTo>
                    <a:pt x="77" y="24"/>
                    <a:pt x="56" y="45"/>
                    <a:pt x="56" y="72"/>
                  </a:cubicBezTo>
                  <a:cubicBezTo>
                    <a:pt x="56" y="128"/>
                    <a:pt x="56" y="128"/>
                    <a:pt x="56" y="128"/>
                  </a:cubicBezTo>
                  <a:cubicBezTo>
                    <a:pt x="152" y="128"/>
                    <a:pt x="152" y="128"/>
                    <a:pt x="152" y="128"/>
                  </a:cubicBezTo>
                  <a:lnTo>
                    <a:pt x="152" y="7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grpSp>
      <p:grpSp>
        <p:nvGrpSpPr>
          <p:cNvPr id="8" name="组合 35"/>
          <p:cNvGrpSpPr/>
          <p:nvPr/>
        </p:nvGrpSpPr>
        <p:grpSpPr>
          <a:xfrm>
            <a:off x="2687973" y="1308266"/>
            <a:ext cx="1869673" cy="1433681"/>
            <a:chOff x="2695343" y="1462407"/>
            <a:chExt cx="1869673" cy="1433238"/>
          </a:xfrm>
        </p:grpSpPr>
        <p:sp>
          <p:nvSpPr>
            <p:cNvPr id="9" name="燕尾形 8"/>
            <p:cNvSpPr/>
            <p:nvPr/>
          </p:nvSpPr>
          <p:spPr>
            <a:xfrm>
              <a:off x="3756340" y="1531006"/>
              <a:ext cx="808676" cy="1364639"/>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10" name="椭圆 9"/>
            <p:cNvSpPr/>
            <p:nvPr/>
          </p:nvSpPr>
          <p:spPr>
            <a:xfrm>
              <a:off x="3886574" y="1960614"/>
              <a:ext cx="505422" cy="505422"/>
            </a:xfrm>
            <a:prstGeom prst="ellipse">
              <a:avLst/>
            </a:prstGeom>
            <a:gradFill flip="none" rotWithShape="1">
              <a:gsLst>
                <a:gs pos="100000">
                  <a:srgbClr val="FFFFFF">
                    <a:lumMod val="100000"/>
                  </a:srgbClr>
                </a:gs>
                <a:gs pos="0">
                  <a:srgbClr val="D9D9DA"/>
                </a:gs>
              </a:gsLst>
              <a:lin ang="2700000" scaled="1"/>
            </a:gradFill>
            <a:ln w="22225">
              <a:gradFill flip="none" rotWithShape="1">
                <a:gsLst>
                  <a:gs pos="100000">
                    <a:srgbClr val="FFFFFF"/>
                  </a:gs>
                  <a:gs pos="0">
                    <a:srgbClr val="D9D9DA"/>
                  </a:gs>
                </a:gsLst>
                <a:lin ang="135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400">
                <a:solidFill>
                  <a:schemeClr val="tx1">
                    <a:lumMod val="75000"/>
                    <a:lumOff val="25000"/>
                  </a:schemeClr>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11" name="文本框 21"/>
            <p:cNvSpPr txBox="1"/>
            <p:nvPr/>
          </p:nvSpPr>
          <p:spPr>
            <a:xfrm>
              <a:off x="2711980" y="1462407"/>
              <a:ext cx="1027443" cy="236586"/>
            </a:xfrm>
            <a:prstGeom prst="rect">
              <a:avLst/>
            </a:prstGeom>
            <a:noFill/>
          </p:spPr>
          <p:txBody>
            <a:bodyPr wrap="none" lIns="51435" tIns="25718" rIns="51435" bIns="25718" rtlCol="0">
              <a:normAutofit/>
            </a:bodyPr>
            <a:lstStyle/>
            <a:p>
              <a:pPr algn="ctr">
                <a:spcBef>
                  <a:spcPct val="50000"/>
                </a:spcBef>
              </a:pPr>
              <a:r>
                <a:rPr lang="zh-TW" altLang="zh-TW" sz="1200">
                  <a:solidFill>
                    <a:schemeClr val="tx1">
                      <a:lumMod val="75000"/>
                      <a:lumOff val="25000"/>
                    </a:schemeClr>
                  </a:solidFill>
                  <a:latin typeface="Source Han Sans TC"/>
                  <a:ea typeface="Source Han Sans TC"/>
                  <a:sym typeface="Source Han Sans K Medium" panose="020B0600000000000000" pitchFamily="34" charset="-128"/>
                </a:rPr>
                <a:t>點擊新增標題</a:t>
              </a:r>
              <a:endParaRPr lang="en-US" altLang="zh-CN" sz="1200">
                <a:solidFill>
                  <a:schemeClr val="tx1">
                    <a:lumMod val="75000"/>
                    <a:lumOff val="25000"/>
                  </a:schemeClr>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12" name="文本框 22"/>
            <p:cNvSpPr txBox="1"/>
            <p:nvPr/>
          </p:nvSpPr>
          <p:spPr>
            <a:xfrm>
              <a:off x="2695343" y="1822731"/>
              <a:ext cx="1159724" cy="462773"/>
            </a:xfrm>
            <a:prstGeom prst="rect">
              <a:avLst/>
            </a:prstGeom>
            <a:noFill/>
          </p:spPr>
          <p:txBody>
            <a:bodyPr wrap="square" lIns="51435" tIns="25718" rIns="51435" bIns="25718" rtlCol="0">
              <a:normAutofit/>
            </a:bodyPr>
            <a:lstStyle/>
            <a:p>
              <a:pPr algn="just">
                <a:lnSpc>
                  <a:spcPct val="100000"/>
                </a:lnSpc>
                <a:spcAft>
                  <a:spcPts val="300"/>
                </a:spcAft>
                <a:buClr>
                  <a:schemeClr val="tx1">
                    <a:lumMod val="50000"/>
                    <a:lumOff val="50000"/>
                  </a:schemeClr>
                </a:buClr>
                <a:buSzPct val="80000"/>
              </a:pPr>
              <a:r>
                <a:rPr lang="zh-TW" altLang="zh-TW" sz="900">
                  <a:solidFill>
                    <a:schemeClr val="tx1">
                      <a:lumMod val="50000"/>
                      <a:lumOff val="50000"/>
                    </a:schemeClr>
                  </a:solidFill>
                  <a:latin typeface="Source Han Sans TC"/>
                  <a:ea typeface="Source Han Sans TC"/>
                  <a:sym typeface="Source Han Sans K Medium" panose="020B0600000000000000" pitchFamily="34" charset="-128"/>
                </a:rPr>
                <a:t>您的內容打在這裡，或複製您的文字後，在此框中選擇貼上</a:t>
              </a:r>
            </a:p>
          </p:txBody>
        </p:sp>
        <p:sp>
          <p:nvSpPr>
            <p:cNvPr id="13" name="Freeform 107"/>
            <p:cNvSpPr>
              <a:spLocks noEditPoints="1"/>
            </p:cNvSpPr>
            <p:nvPr/>
          </p:nvSpPr>
          <p:spPr bwMode="auto">
            <a:xfrm>
              <a:off x="4011481" y="2114912"/>
              <a:ext cx="255608" cy="233114"/>
            </a:xfrm>
            <a:custGeom>
              <a:avLst/>
              <a:gdLst>
                <a:gd name="T0" fmla="*/ 244 w 256"/>
                <a:gd name="T1" fmla="*/ 196 h 232"/>
                <a:gd name="T2" fmla="*/ 188 w 256"/>
                <a:gd name="T3" fmla="*/ 196 h 232"/>
                <a:gd name="T4" fmla="*/ 96 w 256"/>
                <a:gd name="T5" fmla="*/ 196 h 232"/>
                <a:gd name="T6" fmla="*/ 84 w 256"/>
                <a:gd name="T7" fmla="*/ 196 h 232"/>
                <a:gd name="T8" fmla="*/ 81 w 256"/>
                <a:gd name="T9" fmla="*/ 196 h 232"/>
                <a:gd name="T10" fmla="*/ 48 w 256"/>
                <a:gd name="T11" fmla="*/ 228 h 232"/>
                <a:gd name="T12" fmla="*/ 40 w 256"/>
                <a:gd name="T13" fmla="*/ 232 h 232"/>
                <a:gd name="T14" fmla="*/ 40 w 256"/>
                <a:gd name="T15" fmla="*/ 232 h 232"/>
                <a:gd name="T16" fmla="*/ 32 w 256"/>
                <a:gd name="T17" fmla="*/ 228 h 232"/>
                <a:gd name="T18" fmla="*/ 31 w 256"/>
                <a:gd name="T19" fmla="*/ 228 h 232"/>
                <a:gd name="T20" fmla="*/ 30 w 256"/>
                <a:gd name="T21" fmla="*/ 227 h 232"/>
                <a:gd name="T22" fmla="*/ 30 w 256"/>
                <a:gd name="T23" fmla="*/ 226 h 232"/>
                <a:gd name="T24" fmla="*/ 29 w 256"/>
                <a:gd name="T25" fmla="*/ 225 h 232"/>
                <a:gd name="T26" fmla="*/ 29 w 256"/>
                <a:gd name="T27" fmla="*/ 224 h 232"/>
                <a:gd name="T28" fmla="*/ 28 w 256"/>
                <a:gd name="T29" fmla="*/ 222 h 232"/>
                <a:gd name="T30" fmla="*/ 28 w 256"/>
                <a:gd name="T31" fmla="*/ 220 h 232"/>
                <a:gd name="T32" fmla="*/ 28 w 256"/>
                <a:gd name="T33" fmla="*/ 196 h 232"/>
                <a:gd name="T34" fmla="*/ 26 w 256"/>
                <a:gd name="T35" fmla="*/ 196 h 232"/>
                <a:gd name="T36" fmla="*/ 12 w 256"/>
                <a:gd name="T37" fmla="*/ 196 h 232"/>
                <a:gd name="T38" fmla="*/ 0 w 256"/>
                <a:gd name="T39" fmla="*/ 184 h 232"/>
                <a:gd name="T40" fmla="*/ 0 w 256"/>
                <a:gd name="T41" fmla="*/ 12 h 232"/>
                <a:gd name="T42" fmla="*/ 12 w 256"/>
                <a:gd name="T43" fmla="*/ 0 h 232"/>
                <a:gd name="T44" fmla="*/ 244 w 256"/>
                <a:gd name="T45" fmla="*/ 0 h 232"/>
                <a:gd name="T46" fmla="*/ 256 w 256"/>
                <a:gd name="T47" fmla="*/ 12 h 232"/>
                <a:gd name="T48" fmla="*/ 256 w 256"/>
                <a:gd name="T49" fmla="*/ 184 h 232"/>
                <a:gd name="T50" fmla="*/ 244 w 256"/>
                <a:gd name="T51" fmla="*/ 196 h 232"/>
                <a:gd name="T52" fmla="*/ 68 w 256"/>
                <a:gd name="T53" fmla="*/ 76 h 232"/>
                <a:gd name="T54" fmla="*/ 44 w 256"/>
                <a:gd name="T55" fmla="*/ 100 h 232"/>
                <a:gd name="T56" fmla="*/ 68 w 256"/>
                <a:gd name="T57" fmla="*/ 124 h 232"/>
                <a:gd name="T58" fmla="*/ 92 w 256"/>
                <a:gd name="T59" fmla="*/ 100 h 232"/>
                <a:gd name="T60" fmla="*/ 68 w 256"/>
                <a:gd name="T61" fmla="*/ 76 h 232"/>
                <a:gd name="T62" fmla="*/ 128 w 256"/>
                <a:gd name="T63" fmla="*/ 76 h 232"/>
                <a:gd name="T64" fmla="*/ 104 w 256"/>
                <a:gd name="T65" fmla="*/ 100 h 232"/>
                <a:gd name="T66" fmla="*/ 128 w 256"/>
                <a:gd name="T67" fmla="*/ 124 h 232"/>
                <a:gd name="T68" fmla="*/ 152 w 256"/>
                <a:gd name="T69" fmla="*/ 100 h 232"/>
                <a:gd name="T70" fmla="*/ 128 w 256"/>
                <a:gd name="T71" fmla="*/ 76 h 232"/>
                <a:gd name="T72" fmla="*/ 188 w 256"/>
                <a:gd name="T73" fmla="*/ 76 h 232"/>
                <a:gd name="T74" fmla="*/ 164 w 256"/>
                <a:gd name="T75" fmla="*/ 100 h 232"/>
                <a:gd name="T76" fmla="*/ 188 w 256"/>
                <a:gd name="T77" fmla="*/ 124 h 232"/>
                <a:gd name="T78" fmla="*/ 212 w 256"/>
                <a:gd name="T79" fmla="*/ 100 h 232"/>
                <a:gd name="T80" fmla="*/ 188 w 256"/>
                <a:gd name="T81" fmla="*/ 7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6" h="231">
                  <a:moveTo>
                    <a:pt x="244" y="196"/>
                  </a:moveTo>
                  <a:cubicBezTo>
                    <a:pt x="188" y="196"/>
                    <a:pt x="188" y="196"/>
                    <a:pt x="188" y="196"/>
                  </a:cubicBezTo>
                  <a:cubicBezTo>
                    <a:pt x="96" y="196"/>
                    <a:pt x="96" y="196"/>
                    <a:pt x="96" y="196"/>
                  </a:cubicBezTo>
                  <a:cubicBezTo>
                    <a:pt x="84" y="196"/>
                    <a:pt x="84" y="196"/>
                    <a:pt x="84" y="196"/>
                  </a:cubicBezTo>
                  <a:cubicBezTo>
                    <a:pt x="81" y="196"/>
                    <a:pt x="81" y="196"/>
                    <a:pt x="81" y="196"/>
                  </a:cubicBezTo>
                  <a:cubicBezTo>
                    <a:pt x="48" y="228"/>
                    <a:pt x="48" y="228"/>
                    <a:pt x="48" y="228"/>
                  </a:cubicBezTo>
                  <a:cubicBezTo>
                    <a:pt x="46" y="231"/>
                    <a:pt x="43" y="232"/>
                    <a:pt x="40" y="232"/>
                  </a:cubicBezTo>
                  <a:cubicBezTo>
                    <a:pt x="40" y="232"/>
                    <a:pt x="40" y="232"/>
                    <a:pt x="40" y="232"/>
                  </a:cubicBezTo>
                  <a:cubicBezTo>
                    <a:pt x="37" y="232"/>
                    <a:pt x="34" y="231"/>
                    <a:pt x="32" y="228"/>
                  </a:cubicBezTo>
                  <a:cubicBezTo>
                    <a:pt x="31" y="228"/>
                    <a:pt x="31" y="228"/>
                    <a:pt x="31" y="228"/>
                  </a:cubicBezTo>
                  <a:cubicBezTo>
                    <a:pt x="31" y="228"/>
                    <a:pt x="30" y="227"/>
                    <a:pt x="30" y="227"/>
                  </a:cubicBezTo>
                  <a:cubicBezTo>
                    <a:pt x="30" y="226"/>
                    <a:pt x="30" y="226"/>
                    <a:pt x="30" y="226"/>
                  </a:cubicBezTo>
                  <a:cubicBezTo>
                    <a:pt x="29" y="226"/>
                    <a:pt x="29" y="225"/>
                    <a:pt x="29" y="225"/>
                  </a:cubicBezTo>
                  <a:cubicBezTo>
                    <a:pt x="29" y="224"/>
                    <a:pt x="29" y="224"/>
                    <a:pt x="29" y="224"/>
                  </a:cubicBezTo>
                  <a:cubicBezTo>
                    <a:pt x="29" y="223"/>
                    <a:pt x="28" y="223"/>
                    <a:pt x="28" y="222"/>
                  </a:cubicBezTo>
                  <a:cubicBezTo>
                    <a:pt x="28" y="222"/>
                    <a:pt x="28" y="221"/>
                    <a:pt x="28" y="220"/>
                  </a:cubicBezTo>
                  <a:cubicBezTo>
                    <a:pt x="28" y="196"/>
                    <a:pt x="28" y="196"/>
                    <a:pt x="28" y="196"/>
                  </a:cubicBezTo>
                  <a:cubicBezTo>
                    <a:pt x="26" y="196"/>
                    <a:pt x="26" y="196"/>
                    <a:pt x="26" y="196"/>
                  </a:cubicBezTo>
                  <a:cubicBezTo>
                    <a:pt x="12" y="196"/>
                    <a:pt x="12" y="196"/>
                    <a:pt x="12" y="196"/>
                  </a:cubicBezTo>
                  <a:cubicBezTo>
                    <a:pt x="5" y="196"/>
                    <a:pt x="0" y="191"/>
                    <a:pt x="0" y="184"/>
                  </a:cubicBezTo>
                  <a:cubicBezTo>
                    <a:pt x="0" y="12"/>
                    <a:pt x="0" y="12"/>
                    <a:pt x="0" y="12"/>
                  </a:cubicBezTo>
                  <a:cubicBezTo>
                    <a:pt x="0" y="5"/>
                    <a:pt x="5" y="0"/>
                    <a:pt x="12" y="0"/>
                  </a:cubicBezTo>
                  <a:cubicBezTo>
                    <a:pt x="244" y="0"/>
                    <a:pt x="244" y="0"/>
                    <a:pt x="244" y="0"/>
                  </a:cubicBezTo>
                  <a:cubicBezTo>
                    <a:pt x="251" y="0"/>
                    <a:pt x="256" y="5"/>
                    <a:pt x="256" y="12"/>
                  </a:cubicBezTo>
                  <a:cubicBezTo>
                    <a:pt x="256" y="184"/>
                    <a:pt x="256" y="184"/>
                    <a:pt x="256" y="184"/>
                  </a:cubicBezTo>
                  <a:cubicBezTo>
                    <a:pt x="256" y="191"/>
                    <a:pt x="251" y="196"/>
                    <a:pt x="244" y="196"/>
                  </a:cubicBezTo>
                  <a:moveTo>
                    <a:pt x="68" y="76"/>
                  </a:moveTo>
                  <a:cubicBezTo>
                    <a:pt x="55" y="76"/>
                    <a:pt x="44" y="87"/>
                    <a:pt x="44" y="100"/>
                  </a:cubicBezTo>
                  <a:cubicBezTo>
                    <a:pt x="44" y="113"/>
                    <a:pt x="55" y="124"/>
                    <a:pt x="68" y="124"/>
                  </a:cubicBezTo>
                  <a:cubicBezTo>
                    <a:pt x="81" y="124"/>
                    <a:pt x="92" y="113"/>
                    <a:pt x="92" y="100"/>
                  </a:cubicBezTo>
                  <a:cubicBezTo>
                    <a:pt x="92" y="87"/>
                    <a:pt x="81" y="76"/>
                    <a:pt x="68" y="76"/>
                  </a:cubicBezTo>
                  <a:moveTo>
                    <a:pt x="128" y="76"/>
                  </a:moveTo>
                  <a:cubicBezTo>
                    <a:pt x="115" y="76"/>
                    <a:pt x="104" y="87"/>
                    <a:pt x="104" y="100"/>
                  </a:cubicBezTo>
                  <a:cubicBezTo>
                    <a:pt x="104" y="113"/>
                    <a:pt x="115" y="124"/>
                    <a:pt x="128" y="124"/>
                  </a:cubicBezTo>
                  <a:cubicBezTo>
                    <a:pt x="141" y="124"/>
                    <a:pt x="152" y="113"/>
                    <a:pt x="152" y="100"/>
                  </a:cubicBezTo>
                  <a:cubicBezTo>
                    <a:pt x="152" y="87"/>
                    <a:pt x="141" y="76"/>
                    <a:pt x="128" y="76"/>
                  </a:cubicBezTo>
                  <a:moveTo>
                    <a:pt x="188" y="76"/>
                  </a:moveTo>
                  <a:cubicBezTo>
                    <a:pt x="175" y="76"/>
                    <a:pt x="164" y="87"/>
                    <a:pt x="164" y="100"/>
                  </a:cubicBezTo>
                  <a:cubicBezTo>
                    <a:pt x="164" y="113"/>
                    <a:pt x="175" y="124"/>
                    <a:pt x="188" y="124"/>
                  </a:cubicBezTo>
                  <a:cubicBezTo>
                    <a:pt x="201" y="124"/>
                    <a:pt x="212" y="113"/>
                    <a:pt x="212" y="100"/>
                  </a:cubicBezTo>
                  <a:cubicBezTo>
                    <a:pt x="212" y="87"/>
                    <a:pt x="201" y="76"/>
                    <a:pt x="188" y="76"/>
                  </a:cubicBezTo>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grpSp>
      <p:grpSp>
        <p:nvGrpSpPr>
          <p:cNvPr id="14" name="组合 41"/>
          <p:cNvGrpSpPr/>
          <p:nvPr/>
        </p:nvGrpSpPr>
        <p:grpSpPr>
          <a:xfrm>
            <a:off x="4659324" y="1308266"/>
            <a:ext cx="1880370" cy="1433681"/>
            <a:chOff x="4556606" y="1462407"/>
            <a:chExt cx="1880370" cy="1433238"/>
          </a:xfrm>
        </p:grpSpPr>
        <p:sp>
          <p:nvSpPr>
            <p:cNvPr id="15" name="燕尾形 14"/>
            <p:cNvSpPr/>
            <p:nvPr/>
          </p:nvSpPr>
          <p:spPr>
            <a:xfrm>
              <a:off x="5628300" y="1531006"/>
              <a:ext cx="808676" cy="1364639"/>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16" name="椭圆 15"/>
            <p:cNvSpPr/>
            <p:nvPr/>
          </p:nvSpPr>
          <p:spPr>
            <a:xfrm>
              <a:off x="5758533" y="1960614"/>
              <a:ext cx="505422" cy="505422"/>
            </a:xfrm>
            <a:prstGeom prst="ellipse">
              <a:avLst/>
            </a:prstGeom>
            <a:gradFill flip="none" rotWithShape="1">
              <a:gsLst>
                <a:gs pos="100000">
                  <a:srgbClr val="FFFFFF">
                    <a:lumMod val="100000"/>
                  </a:srgbClr>
                </a:gs>
                <a:gs pos="0">
                  <a:srgbClr val="D9D9DA"/>
                </a:gs>
              </a:gsLst>
              <a:lin ang="2700000" scaled="1"/>
            </a:gradFill>
            <a:ln w="22225">
              <a:gradFill flip="none" rotWithShape="1">
                <a:gsLst>
                  <a:gs pos="100000">
                    <a:srgbClr val="FFFFFF"/>
                  </a:gs>
                  <a:gs pos="0">
                    <a:srgbClr val="D9D9DA"/>
                  </a:gs>
                </a:gsLst>
                <a:lin ang="135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400">
                <a:solidFill>
                  <a:schemeClr val="tx1">
                    <a:lumMod val="75000"/>
                    <a:lumOff val="25000"/>
                  </a:schemeClr>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17" name="文本框 23"/>
            <p:cNvSpPr txBox="1"/>
            <p:nvPr/>
          </p:nvSpPr>
          <p:spPr>
            <a:xfrm>
              <a:off x="4582112" y="1462407"/>
              <a:ext cx="1027443" cy="236586"/>
            </a:xfrm>
            <a:prstGeom prst="rect">
              <a:avLst/>
            </a:prstGeom>
            <a:noFill/>
          </p:spPr>
          <p:txBody>
            <a:bodyPr wrap="none" lIns="51435" tIns="25718" rIns="51435" bIns="25718" rtlCol="0">
              <a:normAutofit/>
            </a:bodyPr>
            <a:lstStyle/>
            <a:p>
              <a:pPr algn="ctr">
                <a:spcBef>
                  <a:spcPct val="50000"/>
                </a:spcBef>
              </a:pPr>
              <a:r>
                <a:rPr lang="zh-TW" altLang="zh-TW" sz="1200">
                  <a:solidFill>
                    <a:schemeClr val="tx1">
                      <a:lumMod val="75000"/>
                      <a:lumOff val="25000"/>
                    </a:schemeClr>
                  </a:solidFill>
                  <a:latin typeface="Source Han Sans TC"/>
                  <a:ea typeface="Source Han Sans TC"/>
                  <a:sym typeface="Source Han Sans K Medium" panose="020B0600000000000000" pitchFamily="34" charset="-128"/>
                </a:rPr>
                <a:t>點擊新增標題</a:t>
              </a:r>
              <a:endParaRPr lang="en-US" altLang="zh-CN" sz="1200">
                <a:solidFill>
                  <a:schemeClr val="tx1">
                    <a:lumMod val="75000"/>
                    <a:lumOff val="25000"/>
                  </a:schemeClr>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18" name="文本框 24"/>
            <p:cNvSpPr txBox="1"/>
            <p:nvPr/>
          </p:nvSpPr>
          <p:spPr>
            <a:xfrm>
              <a:off x="4556606" y="1822731"/>
              <a:ext cx="1159724" cy="462773"/>
            </a:xfrm>
            <a:prstGeom prst="rect">
              <a:avLst/>
            </a:prstGeom>
            <a:noFill/>
          </p:spPr>
          <p:txBody>
            <a:bodyPr wrap="square" lIns="51435" tIns="25718" rIns="51435" bIns="25718" rtlCol="0">
              <a:normAutofit/>
            </a:bodyPr>
            <a:lstStyle/>
            <a:p>
              <a:pPr algn="just">
                <a:lnSpc>
                  <a:spcPct val="100000"/>
                </a:lnSpc>
                <a:spcAft>
                  <a:spcPts val="300"/>
                </a:spcAft>
                <a:buClr>
                  <a:schemeClr val="tx1">
                    <a:lumMod val="50000"/>
                    <a:lumOff val="50000"/>
                  </a:schemeClr>
                </a:buClr>
                <a:buSzPct val="80000"/>
              </a:pPr>
              <a:r>
                <a:rPr lang="zh-TW" altLang="zh-TW" sz="900">
                  <a:solidFill>
                    <a:schemeClr val="tx1">
                      <a:lumMod val="50000"/>
                      <a:lumOff val="50000"/>
                    </a:schemeClr>
                  </a:solidFill>
                  <a:latin typeface="Source Han Sans TC"/>
                  <a:ea typeface="Source Han Sans TC"/>
                  <a:sym typeface="Source Han Sans K Medium" panose="020B0600000000000000" pitchFamily="34" charset="-128"/>
                </a:rPr>
                <a:t>您的內容打在這裡，或複製您的文字後，在此框中選擇貼上</a:t>
              </a:r>
            </a:p>
          </p:txBody>
        </p:sp>
        <p:sp>
          <p:nvSpPr>
            <p:cNvPr id="19" name="Freeform 105"/>
            <p:cNvSpPr/>
            <p:nvPr/>
          </p:nvSpPr>
          <p:spPr bwMode="auto">
            <a:xfrm>
              <a:off x="5885385" y="2087921"/>
              <a:ext cx="257653" cy="245384"/>
            </a:xfrm>
            <a:custGeom>
              <a:avLst/>
              <a:gdLst>
                <a:gd name="T0" fmla="*/ 251 w 256"/>
                <a:gd name="T1" fmla="*/ 106 h 244"/>
                <a:gd name="T2" fmla="*/ 251 w 256"/>
                <a:gd name="T3" fmla="*/ 106 h 244"/>
                <a:gd name="T4" fmla="*/ 187 w 256"/>
                <a:gd name="T5" fmla="*/ 152 h 244"/>
                <a:gd name="T6" fmla="*/ 211 w 256"/>
                <a:gd name="T7" fmla="*/ 228 h 244"/>
                <a:gd name="T8" fmla="*/ 212 w 256"/>
                <a:gd name="T9" fmla="*/ 232 h 244"/>
                <a:gd name="T10" fmla="*/ 200 w 256"/>
                <a:gd name="T11" fmla="*/ 244 h 244"/>
                <a:gd name="T12" fmla="*/ 193 w 256"/>
                <a:gd name="T13" fmla="*/ 242 h 244"/>
                <a:gd name="T14" fmla="*/ 193 w 256"/>
                <a:gd name="T15" fmla="*/ 242 h 244"/>
                <a:gd name="T16" fmla="*/ 128 w 256"/>
                <a:gd name="T17" fmla="*/ 195 h 244"/>
                <a:gd name="T18" fmla="*/ 63 w 256"/>
                <a:gd name="T19" fmla="*/ 242 h 244"/>
                <a:gd name="T20" fmla="*/ 63 w 256"/>
                <a:gd name="T21" fmla="*/ 242 h 244"/>
                <a:gd name="T22" fmla="*/ 56 w 256"/>
                <a:gd name="T23" fmla="*/ 244 h 244"/>
                <a:gd name="T24" fmla="*/ 44 w 256"/>
                <a:gd name="T25" fmla="*/ 232 h 244"/>
                <a:gd name="T26" fmla="*/ 45 w 256"/>
                <a:gd name="T27" fmla="*/ 228 h 244"/>
                <a:gd name="T28" fmla="*/ 69 w 256"/>
                <a:gd name="T29" fmla="*/ 152 h 244"/>
                <a:gd name="T30" fmla="*/ 5 w 256"/>
                <a:gd name="T31" fmla="*/ 106 h 244"/>
                <a:gd name="T32" fmla="*/ 0 w 256"/>
                <a:gd name="T33" fmla="*/ 96 h 244"/>
                <a:gd name="T34" fmla="*/ 12 w 256"/>
                <a:gd name="T35" fmla="*/ 84 h 244"/>
                <a:gd name="T36" fmla="*/ 92 w 256"/>
                <a:gd name="T37" fmla="*/ 84 h 244"/>
                <a:gd name="T38" fmla="*/ 117 w 256"/>
                <a:gd name="T39" fmla="*/ 8 h 244"/>
                <a:gd name="T40" fmla="*/ 128 w 256"/>
                <a:gd name="T41" fmla="*/ 0 h 244"/>
                <a:gd name="T42" fmla="*/ 139 w 256"/>
                <a:gd name="T43" fmla="*/ 8 h 244"/>
                <a:gd name="T44" fmla="*/ 164 w 256"/>
                <a:gd name="T45" fmla="*/ 84 h 244"/>
                <a:gd name="T46" fmla="*/ 244 w 256"/>
                <a:gd name="T47" fmla="*/ 84 h 244"/>
                <a:gd name="T48" fmla="*/ 256 w 256"/>
                <a:gd name="T49" fmla="*/ 96 h 244"/>
                <a:gd name="T50" fmla="*/ 251 w 256"/>
                <a:gd name="T51" fmla="*/ 10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grpSp>
      <p:grpSp>
        <p:nvGrpSpPr>
          <p:cNvPr id="20" name="组合 47"/>
          <p:cNvGrpSpPr/>
          <p:nvPr/>
        </p:nvGrpSpPr>
        <p:grpSpPr>
          <a:xfrm>
            <a:off x="6641374" y="1308266"/>
            <a:ext cx="1891067" cy="1433681"/>
            <a:chOff x="6428566" y="1462407"/>
            <a:chExt cx="1891067" cy="1433238"/>
          </a:xfrm>
        </p:grpSpPr>
        <p:sp>
          <p:nvSpPr>
            <p:cNvPr id="21" name="燕尾形 20"/>
            <p:cNvSpPr/>
            <p:nvPr/>
          </p:nvSpPr>
          <p:spPr>
            <a:xfrm>
              <a:off x="7510957" y="1531006"/>
              <a:ext cx="808676" cy="1364639"/>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22" name="椭圆 21"/>
            <p:cNvSpPr/>
            <p:nvPr/>
          </p:nvSpPr>
          <p:spPr>
            <a:xfrm>
              <a:off x="7641190" y="1960614"/>
              <a:ext cx="505422" cy="505422"/>
            </a:xfrm>
            <a:prstGeom prst="ellipse">
              <a:avLst/>
            </a:prstGeom>
            <a:gradFill flip="none" rotWithShape="1">
              <a:gsLst>
                <a:gs pos="100000">
                  <a:srgbClr val="FFFFFF">
                    <a:lumMod val="100000"/>
                  </a:srgbClr>
                </a:gs>
                <a:gs pos="0">
                  <a:srgbClr val="D9D9DA"/>
                </a:gs>
              </a:gsLst>
              <a:lin ang="2700000" scaled="1"/>
            </a:gradFill>
            <a:ln w="22225">
              <a:gradFill flip="none" rotWithShape="1">
                <a:gsLst>
                  <a:gs pos="100000">
                    <a:srgbClr val="FFFFFF"/>
                  </a:gs>
                  <a:gs pos="0">
                    <a:srgbClr val="D9D9DA"/>
                  </a:gs>
                </a:gsLst>
                <a:lin ang="135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400">
                <a:solidFill>
                  <a:schemeClr val="tx1">
                    <a:lumMod val="75000"/>
                    <a:lumOff val="25000"/>
                  </a:schemeClr>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23" name="文本框 25"/>
            <p:cNvSpPr txBox="1"/>
            <p:nvPr/>
          </p:nvSpPr>
          <p:spPr>
            <a:xfrm>
              <a:off x="6452241" y="1462407"/>
              <a:ext cx="1027443" cy="236586"/>
            </a:xfrm>
            <a:prstGeom prst="rect">
              <a:avLst/>
            </a:prstGeom>
            <a:noFill/>
          </p:spPr>
          <p:txBody>
            <a:bodyPr wrap="none" lIns="51435" tIns="25718" rIns="51435" bIns="25718" rtlCol="0">
              <a:normAutofit/>
            </a:bodyPr>
            <a:lstStyle/>
            <a:p>
              <a:pPr algn="ctr">
                <a:spcBef>
                  <a:spcPct val="50000"/>
                </a:spcBef>
              </a:pPr>
              <a:r>
                <a:rPr lang="zh-TW" altLang="zh-TW" sz="1200">
                  <a:solidFill>
                    <a:schemeClr val="tx1">
                      <a:lumMod val="75000"/>
                      <a:lumOff val="25000"/>
                    </a:schemeClr>
                  </a:solidFill>
                  <a:latin typeface="Source Han Sans TC"/>
                  <a:ea typeface="Source Han Sans TC"/>
                  <a:sym typeface="Source Han Sans K Medium" panose="020B0600000000000000" pitchFamily="34" charset="-128"/>
                </a:rPr>
                <a:t>點擊新增標題</a:t>
              </a:r>
              <a:endParaRPr lang="en-US" altLang="zh-CN" sz="1200">
                <a:solidFill>
                  <a:schemeClr val="tx1">
                    <a:lumMod val="75000"/>
                    <a:lumOff val="25000"/>
                  </a:schemeClr>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24" name="文本框 26"/>
            <p:cNvSpPr txBox="1"/>
            <p:nvPr/>
          </p:nvSpPr>
          <p:spPr>
            <a:xfrm>
              <a:off x="6428565" y="1822731"/>
              <a:ext cx="1159724" cy="462773"/>
            </a:xfrm>
            <a:prstGeom prst="rect">
              <a:avLst/>
            </a:prstGeom>
            <a:noFill/>
          </p:spPr>
          <p:txBody>
            <a:bodyPr wrap="square" lIns="51435" tIns="25718" rIns="51435" bIns="25718" rtlCol="0">
              <a:normAutofit/>
            </a:bodyPr>
            <a:lstStyle/>
            <a:p>
              <a:pPr algn="just">
                <a:lnSpc>
                  <a:spcPct val="100000"/>
                </a:lnSpc>
                <a:spcAft>
                  <a:spcPts val="300"/>
                </a:spcAft>
                <a:buClr>
                  <a:schemeClr val="tx1">
                    <a:lumMod val="50000"/>
                    <a:lumOff val="50000"/>
                  </a:schemeClr>
                </a:buClr>
                <a:buSzPct val="80000"/>
              </a:pPr>
              <a:r>
                <a:rPr lang="zh-TW" altLang="zh-TW" sz="900">
                  <a:solidFill>
                    <a:schemeClr val="tx1">
                      <a:lumMod val="50000"/>
                      <a:lumOff val="50000"/>
                    </a:schemeClr>
                  </a:solidFill>
                  <a:latin typeface="Source Han Sans TC"/>
                  <a:ea typeface="Source Han Sans TC"/>
                  <a:sym typeface="Source Han Sans K Medium" panose="020B0600000000000000" pitchFamily="34" charset="-128"/>
                </a:rPr>
                <a:t>您的內容打在這裡，或複製您的文字後，在此框中選擇貼上</a:t>
              </a:r>
            </a:p>
          </p:txBody>
        </p:sp>
        <p:sp>
          <p:nvSpPr>
            <p:cNvPr id="25" name="Freeform 74"/>
            <p:cNvSpPr>
              <a:spLocks noEditPoints="1"/>
            </p:cNvSpPr>
            <p:nvPr/>
          </p:nvSpPr>
          <p:spPr bwMode="auto">
            <a:xfrm>
              <a:off x="7766344" y="2098295"/>
              <a:ext cx="255608" cy="233114"/>
            </a:xfrm>
            <a:custGeom>
              <a:avLst/>
              <a:gdLst>
                <a:gd name="T0" fmla="*/ 244 w 256"/>
                <a:gd name="T1" fmla="*/ 232 h 232"/>
                <a:gd name="T2" fmla="*/ 224 w 256"/>
                <a:gd name="T3" fmla="*/ 232 h 232"/>
                <a:gd name="T4" fmla="*/ 224 w 256"/>
                <a:gd name="T5" fmla="*/ 136 h 232"/>
                <a:gd name="T6" fmla="*/ 224 w 256"/>
                <a:gd name="T7" fmla="*/ 60 h 232"/>
                <a:gd name="T8" fmla="*/ 244 w 256"/>
                <a:gd name="T9" fmla="*/ 60 h 232"/>
                <a:gd name="T10" fmla="*/ 256 w 256"/>
                <a:gd name="T11" fmla="*/ 72 h 232"/>
                <a:gd name="T12" fmla="*/ 256 w 256"/>
                <a:gd name="T13" fmla="*/ 148 h 232"/>
                <a:gd name="T14" fmla="*/ 256 w 256"/>
                <a:gd name="T15" fmla="*/ 196 h 232"/>
                <a:gd name="T16" fmla="*/ 256 w 256"/>
                <a:gd name="T17" fmla="*/ 220 h 232"/>
                <a:gd name="T18" fmla="*/ 244 w 256"/>
                <a:gd name="T19" fmla="*/ 232 h 232"/>
                <a:gd name="T20" fmla="*/ 44 w 256"/>
                <a:gd name="T21" fmla="*/ 232 h 232"/>
                <a:gd name="T22" fmla="*/ 44 w 256"/>
                <a:gd name="T23" fmla="*/ 136 h 232"/>
                <a:gd name="T24" fmla="*/ 44 w 256"/>
                <a:gd name="T25" fmla="*/ 132 h 232"/>
                <a:gd name="T26" fmla="*/ 44 w 256"/>
                <a:gd name="T27" fmla="*/ 60 h 232"/>
                <a:gd name="T28" fmla="*/ 68 w 256"/>
                <a:gd name="T29" fmla="*/ 60 h 232"/>
                <a:gd name="T30" fmla="*/ 128 w 256"/>
                <a:gd name="T31" fmla="*/ 0 h 232"/>
                <a:gd name="T32" fmla="*/ 188 w 256"/>
                <a:gd name="T33" fmla="*/ 60 h 232"/>
                <a:gd name="T34" fmla="*/ 212 w 256"/>
                <a:gd name="T35" fmla="*/ 60 h 232"/>
                <a:gd name="T36" fmla="*/ 212 w 256"/>
                <a:gd name="T37" fmla="*/ 136 h 232"/>
                <a:gd name="T38" fmla="*/ 212 w 256"/>
                <a:gd name="T39" fmla="*/ 232 h 232"/>
                <a:gd name="T40" fmla="*/ 44 w 256"/>
                <a:gd name="T41" fmla="*/ 232 h 232"/>
                <a:gd name="T42" fmla="*/ 128 w 256"/>
                <a:gd name="T43" fmla="*/ 24 h 232"/>
                <a:gd name="T44" fmla="*/ 92 w 256"/>
                <a:gd name="T45" fmla="*/ 60 h 232"/>
                <a:gd name="T46" fmla="*/ 164 w 256"/>
                <a:gd name="T47" fmla="*/ 60 h 232"/>
                <a:gd name="T48" fmla="*/ 128 w 256"/>
                <a:gd name="T49" fmla="*/ 24 h 232"/>
                <a:gd name="T50" fmla="*/ 0 w 256"/>
                <a:gd name="T51" fmla="*/ 220 h 232"/>
                <a:gd name="T52" fmla="*/ 0 w 256"/>
                <a:gd name="T53" fmla="*/ 196 h 232"/>
                <a:gd name="T54" fmla="*/ 0 w 256"/>
                <a:gd name="T55" fmla="*/ 148 h 232"/>
                <a:gd name="T56" fmla="*/ 0 w 256"/>
                <a:gd name="T57" fmla="*/ 72 h 232"/>
                <a:gd name="T58" fmla="*/ 12 w 256"/>
                <a:gd name="T59" fmla="*/ 60 h 232"/>
                <a:gd name="T60" fmla="*/ 32 w 256"/>
                <a:gd name="T61" fmla="*/ 60 h 232"/>
                <a:gd name="T62" fmla="*/ 32 w 256"/>
                <a:gd name="T63" fmla="*/ 132 h 232"/>
                <a:gd name="T64" fmla="*/ 32 w 256"/>
                <a:gd name="T65" fmla="*/ 136 h 232"/>
                <a:gd name="T66" fmla="*/ 32 w 256"/>
                <a:gd name="T67" fmla="*/ 232 h 232"/>
                <a:gd name="T68" fmla="*/ 12 w 256"/>
                <a:gd name="T69" fmla="*/ 232 h 232"/>
                <a:gd name="T70" fmla="*/ 0 w 256"/>
                <a:gd name="T71" fmla="*/ 22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6" h="231">
                  <a:moveTo>
                    <a:pt x="244" y="232"/>
                  </a:moveTo>
                  <a:cubicBezTo>
                    <a:pt x="224" y="232"/>
                    <a:pt x="224" y="232"/>
                    <a:pt x="224" y="232"/>
                  </a:cubicBezTo>
                  <a:cubicBezTo>
                    <a:pt x="224" y="136"/>
                    <a:pt x="224" y="136"/>
                    <a:pt x="224" y="136"/>
                  </a:cubicBezTo>
                  <a:cubicBezTo>
                    <a:pt x="224" y="60"/>
                    <a:pt x="224" y="60"/>
                    <a:pt x="224" y="60"/>
                  </a:cubicBezTo>
                  <a:cubicBezTo>
                    <a:pt x="244" y="60"/>
                    <a:pt x="244" y="60"/>
                    <a:pt x="244" y="60"/>
                  </a:cubicBezTo>
                  <a:cubicBezTo>
                    <a:pt x="251" y="60"/>
                    <a:pt x="256" y="65"/>
                    <a:pt x="256" y="72"/>
                  </a:cubicBezTo>
                  <a:cubicBezTo>
                    <a:pt x="256" y="148"/>
                    <a:pt x="256" y="148"/>
                    <a:pt x="256" y="148"/>
                  </a:cubicBezTo>
                  <a:cubicBezTo>
                    <a:pt x="256" y="196"/>
                    <a:pt x="256" y="196"/>
                    <a:pt x="256" y="196"/>
                  </a:cubicBezTo>
                  <a:cubicBezTo>
                    <a:pt x="256" y="220"/>
                    <a:pt x="256" y="220"/>
                    <a:pt x="256" y="220"/>
                  </a:cubicBezTo>
                  <a:cubicBezTo>
                    <a:pt x="256" y="227"/>
                    <a:pt x="251" y="232"/>
                    <a:pt x="244" y="232"/>
                  </a:cubicBezTo>
                  <a:moveTo>
                    <a:pt x="44" y="232"/>
                  </a:moveTo>
                  <a:cubicBezTo>
                    <a:pt x="44" y="136"/>
                    <a:pt x="44" y="136"/>
                    <a:pt x="44" y="136"/>
                  </a:cubicBezTo>
                  <a:cubicBezTo>
                    <a:pt x="44" y="132"/>
                    <a:pt x="44" y="132"/>
                    <a:pt x="44" y="132"/>
                  </a:cubicBezTo>
                  <a:cubicBezTo>
                    <a:pt x="44" y="60"/>
                    <a:pt x="44" y="60"/>
                    <a:pt x="44" y="60"/>
                  </a:cubicBezTo>
                  <a:cubicBezTo>
                    <a:pt x="68" y="60"/>
                    <a:pt x="68" y="60"/>
                    <a:pt x="68" y="60"/>
                  </a:cubicBezTo>
                  <a:cubicBezTo>
                    <a:pt x="68" y="27"/>
                    <a:pt x="95" y="0"/>
                    <a:pt x="128" y="0"/>
                  </a:cubicBezTo>
                  <a:cubicBezTo>
                    <a:pt x="161" y="0"/>
                    <a:pt x="188" y="27"/>
                    <a:pt x="188" y="60"/>
                  </a:cubicBezTo>
                  <a:cubicBezTo>
                    <a:pt x="212" y="60"/>
                    <a:pt x="212" y="60"/>
                    <a:pt x="212" y="60"/>
                  </a:cubicBezTo>
                  <a:cubicBezTo>
                    <a:pt x="212" y="136"/>
                    <a:pt x="212" y="136"/>
                    <a:pt x="212" y="136"/>
                  </a:cubicBezTo>
                  <a:cubicBezTo>
                    <a:pt x="212" y="232"/>
                    <a:pt x="212" y="232"/>
                    <a:pt x="212" y="232"/>
                  </a:cubicBezTo>
                  <a:lnTo>
                    <a:pt x="44" y="232"/>
                  </a:lnTo>
                  <a:close/>
                  <a:moveTo>
                    <a:pt x="128" y="24"/>
                  </a:moveTo>
                  <a:cubicBezTo>
                    <a:pt x="108" y="24"/>
                    <a:pt x="92" y="40"/>
                    <a:pt x="92" y="60"/>
                  </a:cubicBezTo>
                  <a:cubicBezTo>
                    <a:pt x="164" y="60"/>
                    <a:pt x="164" y="60"/>
                    <a:pt x="164" y="60"/>
                  </a:cubicBezTo>
                  <a:cubicBezTo>
                    <a:pt x="164" y="40"/>
                    <a:pt x="148" y="24"/>
                    <a:pt x="128" y="24"/>
                  </a:cubicBezTo>
                  <a:moveTo>
                    <a:pt x="0" y="220"/>
                  </a:moveTo>
                  <a:cubicBezTo>
                    <a:pt x="0" y="196"/>
                    <a:pt x="0" y="196"/>
                    <a:pt x="0" y="196"/>
                  </a:cubicBezTo>
                  <a:cubicBezTo>
                    <a:pt x="0" y="148"/>
                    <a:pt x="0" y="148"/>
                    <a:pt x="0" y="148"/>
                  </a:cubicBezTo>
                  <a:cubicBezTo>
                    <a:pt x="0" y="72"/>
                    <a:pt x="0" y="72"/>
                    <a:pt x="0" y="72"/>
                  </a:cubicBezTo>
                  <a:cubicBezTo>
                    <a:pt x="0" y="65"/>
                    <a:pt x="5" y="60"/>
                    <a:pt x="12" y="60"/>
                  </a:cubicBezTo>
                  <a:cubicBezTo>
                    <a:pt x="32" y="60"/>
                    <a:pt x="32" y="60"/>
                    <a:pt x="32" y="60"/>
                  </a:cubicBezTo>
                  <a:cubicBezTo>
                    <a:pt x="32" y="132"/>
                    <a:pt x="32" y="132"/>
                    <a:pt x="32" y="132"/>
                  </a:cubicBezTo>
                  <a:cubicBezTo>
                    <a:pt x="32" y="136"/>
                    <a:pt x="32" y="136"/>
                    <a:pt x="32" y="136"/>
                  </a:cubicBezTo>
                  <a:cubicBezTo>
                    <a:pt x="32" y="232"/>
                    <a:pt x="32" y="232"/>
                    <a:pt x="32" y="232"/>
                  </a:cubicBezTo>
                  <a:cubicBezTo>
                    <a:pt x="12" y="232"/>
                    <a:pt x="12" y="232"/>
                    <a:pt x="12" y="232"/>
                  </a:cubicBezTo>
                  <a:cubicBezTo>
                    <a:pt x="5" y="232"/>
                    <a:pt x="0" y="227"/>
                    <a:pt x="0" y="220"/>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grpSp>
      <p:sp>
        <p:nvSpPr>
          <p:cNvPr id="26" name="矩形 25"/>
          <p:cNvSpPr/>
          <p:nvPr/>
        </p:nvSpPr>
        <p:spPr>
          <a:xfrm>
            <a:off x="1198646" y="3079486"/>
            <a:ext cx="1861186" cy="251460"/>
          </a:xfrm>
          <a:prstGeom prst="rect">
            <a:avLst/>
          </a:prstGeom>
        </p:spPr>
        <p:txBody>
          <a:bodyPr wrap="square" lIns="68580" tIns="34290" rIns="68580" bIns="34290">
            <a:normAutofit/>
          </a:bodyPr>
          <a:lstStyle/>
          <a:p>
            <a:pPr algn="just">
              <a:lnSpc>
                <a:spcPct val="100000"/>
              </a:lnSpc>
              <a:spcBef>
                <a:spcPts val="450"/>
              </a:spcBef>
              <a:spcAft>
                <a:spcPts val="600"/>
              </a:spcAft>
              <a:buClr>
                <a:srgbClr val="0066CC"/>
              </a:buClr>
              <a:buSzPct val="80000"/>
            </a:pPr>
            <a:r>
              <a:rPr lang="zh-TW" altLang="zh-TW" sz="1200">
                <a:solidFill>
                  <a:schemeClr val="tx1">
                    <a:lumMod val="75000"/>
                    <a:lumOff val="25000"/>
                  </a:schemeClr>
                </a:solidFill>
                <a:latin typeface="Source Han Sans TC"/>
                <a:ea typeface="Source Han Sans TC"/>
                <a:sym typeface="Source Han Sans K Medium" panose="020B0600000000000000" pitchFamily="34" charset="-128"/>
              </a:rPr>
              <a:t>點擊此處新增標題</a:t>
            </a:r>
          </a:p>
        </p:txBody>
      </p:sp>
      <p:sp>
        <p:nvSpPr>
          <p:cNvPr id="27" name="矩形 26"/>
          <p:cNvSpPr/>
          <p:nvPr/>
        </p:nvSpPr>
        <p:spPr>
          <a:xfrm>
            <a:off x="1043608" y="3431719"/>
            <a:ext cx="7128792" cy="655320"/>
          </a:xfrm>
          <a:prstGeom prst="rect">
            <a:avLst/>
          </a:prstGeom>
        </p:spPr>
        <p:txBody>
          <a:bodyPr wrap="square" lIns="68580" tIns="34290" rIns="68580" bIns="34290">
            <a:normAutofit/>
          </a:bodyPr>
          <a:lstStyle/>
          <a:p>
            <a:pPr marL="171450" indent="-171450" algn="just">
              <a:lnSpc>
                <a:spcPct val="100000"/>
              </a:lnSpc>
              <a:spcAft>
                <a:spcPts val="300"/>
              </a:spcAft>
              <a:buClr>
                <a:schemeClr val="tx1">
                  <a:lumMod val="50000"/>
                  <a:lumOff val="50000"/>
                </a:schemeClr>
              </a:buClr>
              <a:buSzPct val="80000"/>
              <a:buFont typeface="Wingdings" panose="05000000000000000000" pitchFamily="2" charset="2"/>
              <a:buChar char="n"/>
            </a:pPr>
            <a:r>
              <a:rPr lang="zh-TW" altLang="zh-TW" sz="900">
                <a:solidFill>
                  <a:schemeClr val="tx1">
                    <a:lumMod val="50000"/>
                    <a:lumOff val="50000"/>
                  </a:schemeClr>
                </a:solidFill>
                <a:latin typeface="Source Han Sans TC"/>
                <a:ea typeface="Source Han Sans TC"/>
                <a:sym typeface="Source Han Sans K Medium" panose="020B0600000000000000" pitchFamily="34" charset="-128"/>
              </a:rPr>
              <a:t>您的內容打在這裡，或複製您的文字後，在此方塊中選擇貼上，並選擇只保留文字。您的內容打在這裡，或複製您的文字後，在此方塊中選擇貼上，並選擇只保留文字。</a:t>
            </a:r>
            <a:endParaRPr lang="en-US" altLang="zh-CN" sz="900">
              <a:solidFill>
                <a:schemeClr val="tx1">
                  <a:lumMod val="50000"/>
                  <a:lumOff val="50000"/>
                </a:schemeClr>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a:p>
            <a:pPr marL="171450" indent="-171450" algn="just">
              <a:lnSpc>
                <a:spcPct val="100000"/>
              </a:lnSpc>
              <a:spcAft>
                <a:spcPts val="300"/>
              </a:spcAft>
              <a:buClr>
                <a:schemeClr val="tx1">
                  <a:lumMod val="50000"/>
                  <a:lumOff val="50000"/>
                </a:schemeClr>
              </a:buClr>
              <a:buSzPct val="80000"/>
              <a:buFont typeface="Wingdings" panose="05000000000000000000" pitchFamily="2" charset="2"/>
              <a:buChar char="n"/>
            </a:pPr>
            <a:r>
              <a:rPr lang="zh-TW" altLang="zh-TW" sz="900">
                <a:solidFill>
                  <a:schemeClr val="tx1">
                    <a:lumMod val="50000"/>
                    <a:lumOff val="50000"/>
                  </a:schemeClr>
                </a:solidFill>
                <a:latin typeface="Source Han Sans TC"/>
                <a:ea typeface="Source Han Sans TC"/>
                <a:sym typeface="Source Han Sans K Medium" panose="020B0600000000000000" pitchFamily="34" charset="-128"/>
              </a:rPr>
              <a:t>您的內容打在這裡，或複製您的文字後，在此方塊中選擇貼上，並選擇只保留文字。您的內容打在這裡，或複製您的文字後，在此方塊中選擇貼上，並選擇只保留文字。</a:t>
            </a:r>
          </a:p>
        </p:txBody>
      </p:sp>
    </p:spTree>
    <p:extLst>
      <p:ext uri="{BB962C8B-B14F-4D97-AF65-F5344CB8AC3E}">
        <p14:creationId xmlns:p14="http://schemas.microsoft.com/office/powerpoint/2010/main" val="3867889156"/>
      </p:ext>
    </p:extLst>
  </p:cSld>
  <p:clrMapOvr>
    <a:masterClrMapping/>
  </p:clrMapOvr>
  <mc:AlternateContent xmlns:mc="http://schemas.openxmlformats.org/markup-compatibility/2006">
    <mc:Choice xmlns:p14="http://schemas.microsoft.com/office/powerpoint/2010/main" Requires="p14">
      <p:transition spd="slow" p14:dur="800" advClick="0">
        <p:circle/>
      </p:transition>
    </mc:Choice>
    <mc:Fallback>
      <p:transition spd="slow" advClick="0">
        <p:circl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par>
                          <p:cTn id="9" fill="hold" nodeType="afterGroup">
                            <p:stCondLst>
                              <p:cond delay="500"/>
                            </p:stCondLst>
                            <p:childTnLst>
                              <p:par>
                                <p:cTn id="10" presetID="12" presetClass="entr" presetSubtype="8"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p:tgtEl>
                                          <p:spTgt spid="8"/>
                                        </p:tgtEl>
                                        <p:attrNameLst>
                                          <p:attrName>ppt_x</p:attrName>
                                        </p:attrNameLst>
                                      </p:cBhvr>
                                      <p:tavLst>
                                        <p:tav tm="0">
                                          <p:val>
                                            <p:strVal val="#ppt_x-#ppt_w*1.125000"/>
                                          </p:val>
                                        </p:tav>
                                        <p:tav tm="100000">
                                          <p:val>
                                            <p:strVal val="#ppt_x"/>
                                          </p:val>
                                        </p:tav>
                                      </p:tavLst>
                                    </p:anim>
                                    <p:animEffect transition="in" filter="wipe(right)">
                                      <p:cBhvr>
                                        <p:cTn id="13" dur="500"/>
                                        <p:tgtEl>
                                          <p:spTgt spid="8"/>
                                        </p:tgtEl>
                                      </p:cBhvr>
                                    </p:animEffect>
                                  </p:childTnLst>
                                </p:cTn>
                              </p:par>
                            </p:childTnLst>
                          </p:cTn>
                        </p:par>
                        <p:par>
                          <p:cTn id="14" fill="hold" nodeType="afterGroup">
                            <p:stCondLst>
                              <p:cond delay="1000"/>
                            </p:stCondLst>
                            <p:childTnLst>
                              <p:par>
                                <p:cTn id="15" presetID="12" presetClass="entr" presetSubtype="8"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p:tgtEl>
                                          <p:spTgt spid="14"/>
                                        </p:tgtEl>
                                        <p:attrNameLst>
                                          <p:attrName>ppt_x</p:attrName>
                                        </p:attrNameLst>
                                      </p:cBhvr>
                                      <p:tavLst>
                                        <p:tav tm="0">
                                          <p:val>
                                            <p:strVal val="#ppt_x-#ppt_w*1.125000"/>
                                          </p:val>
                                        </p:tav>
                                        <p:tav tm="100000">
                                          <p:val>
                                            <p:strVal val="#ppt_x"/>
                                          </p:val>
                                        </p:tav>
                                      </p:tavLst>
                                    </p:anim>
                                    <p:animEffect transition="in" filter="wipe(right)">
                                      <p:cBhvr>
                                        <p:cTn id="18" dur="500"/>
                                        <p:tgtEl>
                                          <p:spTgt spid="14"/>
                                        </p:tgtEl>
                                      </p:cBhvr>
                                    </p:animEffect>
                                  </p:childTnLst>
                                </p:cTn>
                              </p:par>
                            </p:childTnLst>
                          </p:cTn>
                        </p:par>
                        <p:par>
                          <p:cTn id="19" fill="hold" nodeType="afterGroup">
                            <p:stCondLst>
                              <p:cond delay="1500"/>
                            </p:stCondLst>
                            <p:childTnLst>
                              <p:par>
                                <p:cTn id="20" presetID="12" presetClass="entr" presetSubtype="8"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p:tgtEl>
                                          <p:spTgt spid="20"/>
                                        </p:tgtEl>
                                        <p:attrNameLst>
                                          <p:attrName>ppt_x</p:attrName>
                                        </p:attrNameLst>
                                      </p:cBhvr>
                                      <p:tavLst>
                                        <p:tav tm="0">
                                          <p:val>
                                            <p:strVal val="#ppt_x-#ppt_w*1.125000"/>
                                          </p:val>
                                        </p:tav>
                                        <p:tav tm="100000">
                                          <p:val>
                                            <p:strVal val="#ppt_x"/>
                                          </p:val>
                                        </p:tav>
                                      </p:tavLst>
                                    </p:anim>
                                    <p:animEffect transition="in" filter="wipe(right)">
                                      <p:cBhvr>
                                        <p:cTn id="23" dur="500"/>
                                        <p:tgtEl>
                                          <p:spTgt spid="20"/>
                                        </p:tgtEl>
                                      </p:cBhvr>
                                    </p:animEffect>
                                  </p:childTnLst>
                                </p:cTn>
                              </p:par>
                            </p:childTnLst>
                          </p:cTn>
                        </p:par>
                        <p:par>
                          <p:cTn id="24" fill="hold" nodeType="afterGroup">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p:cTn id="27" dur="500" fill="hold"/>
                                        <p:tgtEl>
                                          <p:spTgt spid="26"/>
                                        </p:tgtEl>
                                        <p:attrNameLst>
                                          <p:attrName>ppt_w</p:attrName>
                                        </p:attrNameLst>
                                      </p:cBhvr>
                                      <p:tavLst>
                                        <p:tav tm="0">
                                          <p:val>
                                            <p:fltVal val="0"/>
                                          </p:val>
                                        </p:tav>
                                        <p:tav tm="100000">
                                          <p:val>
                                            <p:strVal val="#ppt_w"/>
                                          </p:val>
                                        </p:tav>
                                      </p:tavLst>
                                    </p:anim>
                                    <p:anim calcmode="lin" valueType="num">
                                      <p:cBhvr>
                                        <p:cTn id="28" dur="500" fill="hold"/>
                                        <p:tgtEl>
                                          <p:spTgt spid="26"/>
                                        </p:tgtEl>
                                        <p:attrNameLst>
                                          <p:attrName>ppt_h</p:attrName>
                                        </p:attrNameLst>
                                      </p:cBhvr>
                                      <p:tavLst>
                                        <p:tav tm="0">
                                          <p:val>
                                            <p:fltVal val="0"/>
                                          </p:val>
                                        </p:tav>
                                        <p:tav tm="100000">
                                          <p:val>
                                            <p:strVal val="#ppt_h"/>
                                          </p:val>
                                        </p:tav>
                                      </p:tavLst>
                                    </p:anim>
                                    <p:animEffect transition="in" filter="fade">
                                      <p:cBhvr>
                                        <p:cTn id="29" dur="500"/>
                                        <p:tgtEl>
                                          <p:spTgt spid="26"/>
                                        </p:tgtEl>
                                      </p:cBhvr>
                                    </p:animEffect>
                                  </p:childTnLst>
                                </p:cTn>
                              </p:par>
                            </p:childTnLst>
                          </p:cTn>
                        </p:par>
                        <p:par>
                          <p:cTn id="30" fill="hold" nodeType="afterGroup">
                            <p:stCondLst>
                              <p:cond delay="2500"/>
                            </p:stCondLst>
                            <p:childTnLst>
                              <p:par>
                                <p:cTn id="31" presetID="42" presetClass="entr" presetSubtype="0" fill="hold" grpId="0" nodeType="afterEffect">
                                  <p:stCondLst>
                                    <p:cond delay="0"/>
                                  </p:stCondLst>
                                  <p:childTnLst>
                                    <p:set>
                                      <p:cBhvr>
                                        <p:cTn id="32" dur="1" fill="hold">
                                          <p:stCondLst>
                                            <p:cond delay="0"/>
                                          </p:stCondLst>
                                        </p:cTn>
                                        <p:tgtEl>
                                          <p:spTgt spid="27">
                                            <p:txEl>
                                              <p:pRg st="0" end="0"/>
                                            </p:txEl>
                                          </p:spTgt>
                                        </p:tgtEl>
                                        <p:attrNameLst>
                                          <p:attrName>style.visibility</p:attrName>
                                        </p:attrNameLst>
                                      </p:cBhvr>
                                      <p:to>
                                        <p:strVal val="visible"/>
                                      </p:to>
                                    </p:set>
                                    <p:animEffect transition="in" filter="fade">
                                      <p:cBhvr>
                                        <p:cTn id="33" dur="1000"/>
                                        <p:tgtEl>
                                          <p:spTgt spid="27">
                                            <p:txEl>
                                              <p:pRg st="0" end="0"/>
                                            </p:txEl>
                                          </p:spTgt>
                                        </p:tgtEl>
                                      </p:cBhvr>
                                    </p:animEffect>
                                    <p:anim calcmode="lin" valueType="num">
                                      <p:cBhvr>
                                        <p:cTn id="34" dur="10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27">
                                            <p:txEl>
                                              <p:pRg st="0" end="0"/>
                                            </p:txEl>
                                          </p:spTgt>
                                        </p:tgtEl>
                                        <p:attrNameLst>
                                          <p:attrName>ppt_y</p:attrName>
                                        </p:attrNameLst>
                                      </p:cBhvr>
                                      <p:tavLst>
                                        <p:tav tm="0">
                                          <p:val>
                                            <p:strVal val="#ppt_y+.1"/>
                                          </p:val>
                                        </p:tav>
                                        <p:tav tm="100000">
                                          <p:val>
                                            <p:strVal val="#ppt_y"/>
                                          </p:val>
                                        </p:tav>
                                      </p:tavLst>
                                    </p:anim>
                                  </p:childTnLst>
                                </p:cTn>
                              </p:par>
                            </p:childTnLst>
                          </p:cTn>
                        </p:par>
                        <p:par>
                          <p:cTn id="36" fill="hold" nodeType="afterGroup">
                            <p:stCondLst>
                              <p:cond delay="3500"/>
                            </p:stCondLst>
                            <p:childTnLst>
                              <p:par>
                                <p:cTn id="37" presetID="42" presetClass="entr" presetSubtype="0" fill="hold" grpId="0" nodeType="afterEffect">
                                  <p:stCondLst>
                                    <p:cond delay="0"/>
                                  </p:stCondLst>
                                  <p:childTnLst>
                                    <p:set>
                                      <p:cBhvr>
                                        <p:cTn id="38" dur="1" fill="hold">
                                          <p:stCondLst>
                                            <p:cond delay="0"/>
                                          </p:stCondLst>
                                        </p:cTn>
                                        <p:tgtEl>
                                          <p:spTgt spid="27">
                                            <p:txEl>
                                              <p:pRg st="1" end="1"/>
                                            </p:txEl>
                                          </p:spTgt>
                                        </p:tgtEl>
                                        <p:attrNameLst>
                                          <p:attrName>style.visibility</p:attrName>
                                        </p:attrNameLst>
                                      </p:cBhvr>
                                      <p:to>
                                        <p:strVal val="visible"/>
                                      </p:to>
                                    </p:set>
                                    <p:animEffect transition="in" filter="fade">
                                      <p:cBhvr>
                                        <p:cTn id="39" dur="1000"/>
                                        <p:tgtEl>
                                          <p:spTgt spid="27">
                                            <p:txEl>
                                              <p:pRg st="1" end="1"/>
                                            </p:txEl>
                                          </p:spTgt>
                                        </p:tgtEl>
                                      </p:cBhvr>
                                    </p:animEffect>
                                    <p:anim calcmode="lin" valueType="num">
                                      <p:cBhvr>
                                        <p:cTn id="40" dur="1000" fill="hold"/>
                                        <p:tgtEl>
                                          <p:spTgt spid="27">
                                            <p:txEl>
                                              <p:pRg st="1" end="1"/>
                                            </p:txEl>
                                          </p:spTgt>
                                        </p:tgtEl>
                                        <p:attrNameLst>
                                          <p:attrName>ppt_x</p:attrName>
                                        </p:attrNameLst>
                                      </p:cBhvr>
                                      <p:tavLst>
                                        <p:tav tm="0">
                                          <p:val>
                                            <p:strVal val="#ppt_x"/>
                                          </p:val>
                                        </p:tav>
                                        <p:tav tm="100000">
                                          <p:val>
                                            <p:strVal val="#ppt_x"/>
                                          </p:val>
                                        </p:tav>
                                      </p:tavLst>
                                    </p:anim>
                                    <p:anim calcmode="lin" valueType="num">
                                      <p:cBhvr>
                                        <p:cTn id="41" dur="1000" fill="hold"/>
                                        <p:tgtEl>
                                          <p:spTgt spid="2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9A654F86-05F4-474E-9E68-B0AAE93B66DA}"/>
              </a:ext>
            </a:extLst>
          </p:cNvPr>
          <p:cNvSpPr/>
          <p:nvPr/>
        </p:nvSpPr>
        <p:spPr>
          <a:xfrm>
            <a:off x="3828345" y="3789027"/>
            <a:ext cx="1258102" cy="4548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59" tIns="34280" rIns="68559" bIns="34280" anchor="ctr"/>
          <a:lstStyle/>
          <a:p>
            <a:pPr algn="ctr">
              <a:defRPr/>
            </a:pPr>
            <a:endParaRPr lang="zh-CN" altLang="en-US" sz="1199">
              <a:solidFill>
                <a:srgbClr val="FFFFFF"/>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5" name="圆角矩形 34">
            <a:extLst>
              <a:ext uri="{FF2B5EF4-FFF2-40B4-BE49-F238E27FC236}">
                <a16:creationId xmlns:a16="http://schemas.microsoft.com/office/drawing/2014/main" id="{88044BA6-A1AF-4F6B-B66F-438488AEE20D}"/>
              </a:ext>
            </a:extLst>
          </p:cNvPr>
          <p:cNvSpPr/>
          <p:nvPr/>
        </p:nvSpPr>
        <p:spPr>
          <a:xfrm>
            <a:off x="4418712" y="1430399"/>
            <a:ext cx="80938" cy="2584847"/>
          </a:xfrm>
          <a:prstGeom prst="roundRect">
            <a:avLst>
              <a:gd name="adj" fmla="val 50000"/>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59" tIns="34280" rIns="68559" bIns="34280" anchor="ctr"/>
          <a:lstStyle/>
          <a:p>
            <a:pPr algn="ctr">
              <a:defRPr/>
            </a:pPr>
            <a:endParaRPr lang="zh-CN" altLang="en-US" sz="1199">
              <a:solidFill>
                <a:srgbClr val="FFFFFF"/>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6" name="五边形 35">
            <a:extLst>
              <a:ext uri="{FF2B5EF4-FFF2-40B4-BE49-F238E27FC236}">
                <a16:creationId xmlns:a16="http://schemas.microsoft.com/office/drawing/2014/main" id="{BCB7667D-5D98-4851-BC00-6B3A8106AB04}"/>
              </a:ext>
            </a:extLst>
          </p:cNvPr>
          <p:cNvSpPr/>
          <p:nvPr/>
        </p:nvSpPr>
        <p:spPr>
          <a:xfrm rot="201853">
            <a:off x="4252077" y="1658997"/>
            <a:ext cx="989104" cy="302419"/>
          </a:xfrm>
          <a:prstGeom prst="homePlate">
            <a:avLst/>
          </a:prstGeom>
          <a:solidFill>
            <a:schemeClr val="accent4"/>
          </a:solidFill>
          <a:ln>
            <a:noFill/>
          </a:ln>
          <a:effectLst>
            <a:outerShdw dist="38100" dir="3000000" algn="tl" rotWithShape="0">
              <a:schemeClr val="accent4">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68559" tIns="34280" rIns="68559" bIns="34280" anchor="ctr">
            <a:normAutofit/>
          </a:bodyPr>
          <a:lstStyle/>
          <a:p>
            <a:pPr algn="ctr">
              <a:defRPr/>
            </a:pPr>
            <a:r>
              <a:rPr lang="zh-TW" altLang="zh-TW" sz="1199">
                <a:solidFill>
                  <a:srgbClr val="FFFFFF"/>
                </a:solidFill>
                <a:latin typeface="Source Han Sans TC"/>
                <a:ea typeface="Source Han Sans TC"/>
                <a:sym typeface="Source Han Sans K Medium" panose="020B0600000000000000" pitchFamily="34" charset="-128"/>
              </a:rPr>
              <a:t>輸入標題</a:t>
            </a:r>
          </a:p>
        </p:txBody>
      </p:sp>
      <p:sp>
        <p:nvSpPr>
          <p:cNvPr id="7" name="文本框 7">
            <a:extLst>
              <a:ext uri="{FF2B5EF4-FFF2-40B4-BE49-F238E27FC236}">
                <a16:creationId xmlns:a16="http://schemas.microsoft.com/office/drawing/2014/main" id="{42DE913C-2417-421B-8F65-400E57942BA1}"/>
              </a:ext>
            </a:extLst>
          </p:cNvPr>
          <p:cNvSpPr txBox="1">
            <a:spLocks noChangeArrowheads="1"/>
          </p:cNvSpPr>
          <p:nvPr/>
        </p:nvSpPr>
        <p:spPr bwMode="auto">
          <a:xfrm rot="201853">
            <a:off x="5547406" y="1656883"/>
            <a:ext cx="1858148" cy="601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04000"/>
              </a:lnSpc>
              <a:defRPr/>
            </a:pPr>
            <a:r>
              <a:rPr lang="zh-TW" altLang="zh-TW" sz="1100">
                <a:solidFill>
                  <a:srgbClr val="4E4E4E"/>
                </a:solidFill>
                <a:latin typeface="Source Han Sans TC"/>
                <a:ea typeface="Source Han Sans TC"/>
                <a:sym typeface="Source Han Sans K Medium" panose="020B0600000000000000" pitchFamily="34" charset="-128"/>
              </a:rPr>
              <a:t>零極簡設計，極致簡約風潮所向，通用設計，完美相容。</a:t>
            </a:r>
            <a:endParaRPr lang="en-US" altLang="zh-CN" sz="1100" kern="0">
              <a:solidFill>
                <a:schemeClr val="tx1">
                  <a:lumMod val="50000"/>
                  <a:lumOff val="50000"/>
                </a:schemeClr>
              </a:solidFill>
              <a:latin typeface="Source Han Sans K Medium" panose="020B0600000000000000" pitchFamily="34" charset="-128"/>
              <a:ea typeface="Source Han Sans K Medium" panose="020B0600000000000000" pitchFamily="34" charset="-128"/>
              <a:cs typeface="Arial" panose="020B0604020202020204" pitchFamily="34" charset="0"/>
              <a:sym typeface="Source Han Sans K Medium" panose="020B0600000000000000" pitchFamily="34" charset="-128"/>
            </a:endParaRPr>
          </a:p>
        </p:txBody>
      </p:sp>
      <p:sp>
        <p:nvSpPr>
          <p:cNvPr id="8" name="五边形 37">
            <a:extLst>
              <a:ext uri="{FF2B5EF4-FFF2-40B4-BE49-F238E27FC236}">
                <a16:creationId xmlns:a16="http://schemas.microsoft.com/office/drawing/2014/main" id="{5019684D-CCDD-449B-9BC7-BCD1A6925481}"/>
              </a:ext>
            </a:extLst>
          </p:cNvPr>
          <p:cNvSpPr/>
          <p:nvPr/>
        </p:nvSpPr>
        <p:spPr>
          <a:xfrm rot="21347356" flipH="1">
            <a:off x="3668850" y="2174539"/>
            <a:ext cx="989104" cy="302419"/>
          </a:xfrm>
          <a:prstGeom prst="homePlate">
            <a:avLst/>
          </a:prstGeom>
          <a:solidFill>
            <a:schemeClr val="accent1"/>
          </a:solidFill>
          <a:ln>
            <a:noFill/>
          </a:ln>
          <a:effectLst>
            <a:outerShdw dist="38100" dir="7800000" algn="tl" rotWithShape="0">
              <a:schemeClr val="accent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68559" tIns="34280" rIns="68559" bIns="34280" anchor="ctr">
            <a:normAutofit/>
          </a:bodyPr>
          <a:lstStyle/>
          <a:p>
            <a:pPr algn="ctr">
              <a:defRPr/>
            </a:pPr>
            <a:r>
              <a:rPr lang="zh-TW" altLang="zh-TW" sz="1199">
                <a:solidFill>
                  <a:srgbClr val="FFFFFF"/>
                </a:solidFill>
                <a:latin typeface="Source Han Sans TC"/>
                <a:ea typeface="Source Han Sans TC"/>
                <a:sym typeface="Source Han Sans K Medium" panose="020B0600000000000000" pitchFamily="34" charset="-128"/>
              </a:rPr>
              <a:t>輸入標題</a:t>
            </a:r>
          </a:p>
        </p:txBody>
      </p:sp>
      <p:sp>
        <p:nvSpPr>
          <p:cNvPr id="9" name="文本框 12">
            <a:extLst>
              <a:ext uri="{FF2B5EF4-FFF2-40B4-BE49-F238E27FC236}">
                <a16:creationId xmlns:a16="http://schemas.microsoft.com/office/drawing/2014/main" id="{63BB8EAC-3EB1-4403-9BB0-CC2E9BBFFC63}"/>
              </a:ext>
            </a:extLst>
          </p:cNvPr>
          <p:cNvSpPr txBox="1">
            <a:spLocks noChangeArrowheads="1"/>
          </p:cNvSpPr>
          <p:nvPr/>
        </p:nvSpPr>
        <p:spPr bwMode="auto">
          <a:xfrm rot="21347356" flipH="1">
            <a:off x="1697213" y="2156367"/>
            <a:ext cx="1864274" cy="60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04000"/>
              </a:lnSpc>
              <a:defRPr/>
            </a:pPr>
            <a:r>
              <a:rPr lang="zh-TW" altLang="zh-TW" sz="1100">
                <a:solidFill>
                  <a:srgbClr val="4E4E4E"/>
                </a:solidFill>
                <a:latin typeface="Source Han Sans TC"/>
                <a:ea typeface="Source Han Sans TC"/>
                <a:sym typeface="Source Han Sans K Medium" panose="020B0600000000000000" pitchFamily="34" charset="-128"/>
              </a:rPr>
              <a:t>零極簡設計，極致簡約風潮所向，通用設計，完美相容。</a:t>
            </a:r>
            <a:endParaRPr lang="en-US" altLang="zh-CN" sz="1100" kern="0">
              <a:solidFill>
                <a:schemeClr val="tx1">
                  <a:lumMod val="50000"/>
                  <a:lumOff val="50000"/>
                </a:schemeClr>
              </a:solidFill>
              <a:latin typeface="Source Han Sans K Medium" panose="020B0600000000000000" pitchFamily="34" charset="-128"/>
              <a:ea typeface="Source Han Sans K Medium" panose="020B0600000000000000" pitchFamily="34" charset="-128"/>
              <a:cs typeface="Arial" panose="020B0604020202020204" pitchFamily="34" charset="0"/>
              <a:sym typeface="Source Han Sans K Medium" panose="020B0600000000000000" pitchFamily="34" charset="-128"/>
            </a:endParaRPr>
          </a:p>
        </p:txBody>
      </p:sp>
      <p:sp>
        <p:nvSpPr>
          <p:cNvPr id="10" name="五边形 39">
            <a:extLst>
              <a:ext uri="{FF2B5EF4-FFF2-40B4-BE49-F238E27FC236}">
                <a16:creationId xmlns:a16="http://schemas.microsoft.com/office/drawing/2014/main" id="{C7E63E26-55C4-4EC1-905C-A69CB7F23215}"/>
              </a:ext>
            </a:extLst>
          </p:cNvPr>
          <p:cNvSpPr/>
          <p:nvPr/>
        </p:nvSpPr>
        <p:spPr>
          <a:xfrm rot="201853">
            <a:off x="4252077" y="2746039"/>
            <a:ext cx="989104" cy="302419"/>
          </a:xfrm>
          <a:prstGeom prst="homePlate">
            <a:avLst/>
          </a:prstGeom>
          <a:solidFill>
            <a:schemeClr val="accent3"/>
          </a:solidFill>
          <a:ln>
            <a:noFill/>
          </a:ln>
          <a:effectLst>
            <a:outerShdw dist="38100" dir="3000000" algn="tl" rotWithShape="0">
              <a:schemeClr val="accent3">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68559" tIns="34280" rIns="68559" bIns="34280" anchor="ctr">
            <a:normAutofit/>
          </a:bodyPr>
          <a:lstStyle/>
          <a:p>
            <a:pPr algn="ctr">
              <a:defRPr/>
            </a:pPr>
            <a:r>
              <a:rPr lang="zh-TW" altLang="zh-TW" sz="1199">
                <a:solidFill>
                  <a:srgbClr val="FFFFFF"/>
                </a:solidFill>
                <a:latin typeface="Source Han Sans TC"/>
                <a:ea typeface="Source Han Sans TC"/>
                <a:sym typeface="Source Han Sans K Medium" panose="020B0600000000000000" pitchFamily="34" charset="-128"/>
              </a:rPr>
              <a:t>輸入標題</a:t>
            </a:r>
          </a:p>
        </p:txBody>
      </p:sp>
      <p:sp>
        <p:nvSpPr>
          <p:cNvPr id="11" name="文本框 15">
            <a:extLst>
              <a:ext uri="{FF2B5EF4-FFF2-40B4-BE49-F238E27FC236}">
                <a16:creationId xmlns:a16="http://schemas.microsoft.com/office/drawing/2014/main" id="{5B3276FB-BFEF-4C02-A5D9-565EB8ABC1DB}"/>
              </a:ext>
            </a:extLst>
          </p:cNvPr>
          <p:cNvSpPr txBox="1">
            <a:spLocks noChangeArrowheads="1"/>
          </p:cNvSpPr>
          <p:nvPr/>
        </p:nvSpPr>
        <p:spPr bwMode="auto">
          <a:xfrm rot="201853">
            <a:off x="5547406" y="2743923"/>
            <a:ext cx="1858148" cy="60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04000"/>
              </a:lnSpc>
              <a:defRPr/>
            </a:pPr>
            <a:r>
              <a:rPr lang="zh-TW" altLang="zh-TW" sz="1100">
                <a:solidFill>
                  <a:srgbClr val="4E4E4E"/>
                </a:solidFill>
                <a:latin typeface="Source Han Sans TC"/>
                <a:ea typeface="Source Han Sans TC"/>
                <a:sym typeface="Source Han Sans K Medium" panose="020B0600000000000000" pitchFamily="34" charset="-128"/>
              </a:rPr>
              <a:t>零極簡設計，極致簡約風潮所向，通用設計，完美相容。</a:t>
            </a:r>
            <a:endParaRPr lang="en-US" altLang="zh-CN" sz="1100" kern="0">
              <a:solidFill>
                <a:schemeClr val="tx1">
                  <a:lumMod val="50000"/>
                  <a:lumOff val="50000"/>
                </a:schemeClr>
              </a:solidFill>
              <a:latin typeface="Source Han Sans K Medium" panose="020B0600000000000000" pitchFamily="34" charset="-128"/>
              <a:ea typeface="Source Han Sans K Medium" panose="020B0600000000000000" pitchFamily="34" charset="-128"/>
              <a:cs typeface="Arial" panose="020B0604020202020204" pitchFamily="34" charset="0"/>
              <a:sym typeface="Source Han Sans K Medium" panose="020B0600000000000000" pitchFamily="34" charset="-128"/>
            </a:endParaRPr>
          </a:p>
        </p:txBody>
      </p:sp>
      <p:sp>
        <p:nvSpPr>
          <p:cNvPr id="12" name="五边形 41">
            <a:extLst>
              <a:ext uri="{FF2B5EF4-FFF2-40B4-BE49-F238E27FC236}">
                <a16:creationId xmlns:a16="http://schemas.microsoft.com/office/drawing/2014/main" id="{DC1FDE61-26FB-4C1B-8F4E-234D08508782}"/>
              </a:ext>
            </a:extLst>
          </p:cNvPr>
          <p:cNvSpPr/>
          <p:nvPr/>
        </p:nvSpPr>
        <p:spPr>
          <a:xfrm rot="21347356" flipH="1">
            <a:off x="3668850" y="3272295"/>
            <a:ext cx="989104" cy="302419"/>
          </a:xfrm>
          <a:prstGeom prst="homePlate">
            <a:avLst/>
          </a:prstGeom>
          <a:solidFill>
            <a:schemeClr val="accent2"/>
          </a:solidFill>
          <a:ln>
            <a:noFill/>
          </a:ln>
          <a:effectLst>
            <a:outerShdw dist="38100" dir="7800000" algn="tl" rotWithShape="0">
              <a:schemeClr val="accent2">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68559" tIns="34280" rIns="68559" bIns="34280" anchor="ctr">
            <a:normAutofit/>
          </a:bodyPr>
          <a:lstStyle/>
          <a:p>
            <a:pPr algn="ctr">
              <a:defRPr/>
            </a:pPr>
            <a:r>
              <a:rPr lang="zh-TW" altLang="zh-TW" sz="1199">
                <a:solidFill>
                  <a:srgbClr val="FFFFFF"/>
                </a:solidFill>
                <a:latin typeface="Source Han Sans TC"/>
                <a:ea typeface="Source Han Sans TC"/>
                <a:sym typeface="Source Han Sans K Medium" panose="020B0600000000000000" pitchFamily="34" charset="-128"/>
              </a:rPr>
              <a:t>輸入標題</a:t>
            </a:r>
          </a:p>
        </p:txBody>
      </p:sp>
      <p:sp>
        <p:nvSpPr>
          <p:cNvPr id="13" name="文本框 18">
            <a:extLst>
              <a:ext uri="{FF2B5EF4-FFF2-40B4-BE49-F238E27FC236}">
                <a16:creationId xmlns:a16="http://schemas.microsoft.com/office/drawing/2014/main" id="{8F27A2D0-4059-4591-BCBA-EDD1D6677896}"/>
              </a:ext>
            </a:extLst>
          </p:cNvPr>
          <p:cNvSpPr txBox="1">
            <a:spLocks noChangeArrowheads="1"/>
          </p:cNvSpPr>
          <p:nvPr/>
        </p:nvSpPr>
        <p:spPr bwMode="auto">
          <a:xfrm rot="21347356" flipH="1">
            <a:off x="1676150" y="3254897"/>
            <a:ext cx="1885365" cy="60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04000"/>
              </a:lnSpc>
              <a:defRPr/>
            </a:pPr>
            <a:r>
              <a:rPr lang="zh-TW" altLang="zh-TW" sz="1100">
                <a:solidFill>
                  <a:srgbClr val="4E4E4E"/>
                </a:solidFill>
                <a:latin typeface="Source Han Sans TC"/>
                <a:ea typeface="Source Han Sans TC"/>
                <a:sym typeface="Source Han Sans K Medium" panose="020B0600000000000000" pitchFamily="34" charset="-128"/>
              </a:rPr>
              <a:t>零極簡設計，極致簡約風潮所向，通用設計，完美相容。</a:t>
            </a:r>
            <a:endParaRPr lang="en-US" altLang="zh-CN" sz="1100" kern="0">
              <a:solidFill>
                <a:schemeClr val="tx1">
                  <a:lumMod val="50000"/>
                  <a:lumOff val="50000"/>
                </a:schemeClr>
              </a:solidFill>
              <a:latin typeface="Source Han Sans K Medium" panose="020B0600000000000000" pitchFamily="34" charset="-128"/>
              <a:ea typeface="Source Han Sans K Medium" panose="020B0600000000000000" pitchFamily="34" charset="-128"/>
              <a:cs typeface="Arial" panose="020B0604020202020204" pitchFamily="34" charset="0"/>
              <a:sym typeface="Source Han Sans K Medium" panose="020B0600000000000000" pitchFamily="34" charset="-128"/>
            </a:endParaRPr>
          </a:p>
        </p:txBody>
      </p:sp>
    </p:spTree>
    <p:extLst>
      <p:ext uri="{BB962C8B-B14F-4D97-AF65-F5344CB8AC3E}">
        <p14:creationId xmlns:p14="http://schemas.microsoft.com/office/powerpoint/2010/main" val="2520859513"/>
      </p:ext>
    </p:extLst>
  </p:cSld>
  <p:clrMapOvr>
    <a:masterClrMapping/>
  </p:clrMapOvr>
  <mc:AlternateContent xmlns:mc="http://schemas.openxmlformats.org/markup-compatibility/2006">
    <mc:Choice xmlns:p14="http://schemas.microsoft.com/office/powerpoint/2010/main" Requires="p14">
      <p:transition spd="slow" p14:dur="800" advClick="0">
        <p:circle/>
      </p:transition>
    </mc:Choice>
    <mc:Fallback>
      <p:transition spd="slow" advClick="0">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5">
            <a:extLst>
              <a:ext uri="{FF2B5EF4-FFF2-40B4-BE49-F238E27FC236}">
                <a16:creationId xmlns:a16="http://schemas.microsoft.com/office/drawing/2014/main" id="{3C24CA4B-2FC0-4FF2-A8EF-C72F486D749F}"/>
              </a:ext>
            </a:extLst>
          </p:cNvPr>
          <p:cNvSpPr txBox="1">
            <a:spLocks noChangeArrowheads="1"/>
          </p:cNvSpPr>
          <p:nvPr/>
        </p:nvSpPr>
        <p:spPr bwMode="auto">
          <a:xfrm>
            <a:off x="4489187" y="2766849"/>
            <a:ext cx="2978530" cy="1760916"/>
          </a:xfrm>
          <a:prstGeom prst="rect">
            <a:avLst/>
          </a:prstGeom>
          <a:noFill/>
          <a:ln w="9525">
            <a:noFill/>
            <a:miter lim="8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defPPr>
              <a:defRPr lang="en-US"/>
            </a:defPPr>
            <a:lvl1pPr lvl="0" algn="l">
              <a:lnSpc>
                <a:spcPct val="120000"/>
              </a:lnSpc>
              <a:defRPr sz="1200" b="0" kern="0">
                <a:solidFill>
                  <a:schemeClr val="accent3">
                    <a:lumMod val="50000"/>
                  </a:schemeClr>
                </a:solidFill>
                <a:latin typeface="微软雅黑" pitchFamily="34" charset="-122"/>
                <a:ea typeface="微软雅黑" pitchFamily="34" charset="-122"/>
              </a:defRPr>
            </a:lvl1pPr>
          </a:lstStyle>
          <a:p>
            <a:pPr algn="ctr">
              <a:lnSpc>
                <a:spcPct val="120000"/>
              </a:lnSpc>
            </a:pPr>
            <a:r>
              <a:rPr lang="zh-TW" altLang="en-US" sz="4400" dirty="0">
                <a:solidFill>
                  <a:schemeClr val="tx1">
                    <a:lumMod val="50000"/>
                    <a:lumOff val="50000"/>
                  </a:schemeClr>
                </a:solidFill>
                <a:latin typeface="Source Han Sans TC"/>
                <a:ea typeface="Source Han Sans TC"/>
                <a:sym typeface="Source Han Sans K Medium" panose="020B0600000000000000" pitchFamily="34" charset="-128"/>
              </a:rPr>
              <a:t>智慧住宅監控系統</a:t>
            </a:r>
            <a:endParaRPr lang="zh-TW" altLang="zh-TW" sz="4400" dirty="0">
              <a:solidFill>
                <a:schemeClr val="tx1">
                  <a:lumMod val="50000"/>
                  <a:lumOff val="50000"/>
                </a:schemeClr>
              </a:solidFill>
              <a:latin typeface="Source Han Sans TC"/>
              <a:ea typeface="Source Han Sans TC"/>
              <a:sym typeface="Source Han Sans K Medium" panose="020B0600000000000000" pitchFamily="34" charset="-128"/>
            </a:endParaRPr>
          </a:p>
        </p:txBody>
      </p:sp>
      <p:sp>
        <p:nvSpPr>
          <p:cNvPr id="11" name="MH_SubTitle_1">
            <a:extLst>
              <a:ext uri="{FF2B5EF4-FFF2-40B4-BE49-F238E27FC236}">
                <a16:creationId xmlns:a16="http://schemas.microsoft.com/office/drawing/2014/main" id="{03BE4C68-E22C-4D95-AAF6-25828293DC17}"/>
              </a:ext>
            </a:extLst>
          </p:cNvPr>
          <p:cNvSpPr/>
          <p:nvPr>
            <p:custDataLst>
              <p:tags r:id="rId1"/>
            </p:custDataLst>
          </p:nvPr>
        </p:nvSpPr>
        <p:spPr>
          <a:xfrm>
            <a:off x="4511109" y="2162357"/>
            <a:ext cx="2978530" cy="428255"/>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1260428 w 4508453"/>
              <a:gd name="connsiteY3" fmla="*/ 88141 h 969560"/>
              <a:gd name="connsiteX4" fmla="*/ 1260428 w 4508453"/>
              <a:gd name="connsiteY4" fmla="*/ 890894 h 969560"/>
              <a:gd name="connsiteX5" fmla="*/ 3969982 w 4508453"/>
              <a:gd name="connsiteY5" fmla="*/ 890894 h 969560"/>
              <a:gd name="connsiteX6" fmla="*/ 4411496 w 4508453"/>
              <a:gd name="connsiteY6" fmla="*/ 489518 h 969560"/>
              <a:gd name="connsiteX7" fmla="*/ 4411497 w 4508453"/>
              <a:gd name="connsiteY7" fmla="*/ 489518 h 969560"/>
              <a:gd name="connsiteX8" fmla="*/ 3969983 w 4508453"/>
              <a:gd name="connsiteY8" fmla="*/ 88141 h 969560"/>
              <a:gd name="connsiteX9" fmla="*/ 484780 w 4508453"/>
              <a:gd name="connsiteY9" fmla="*/ 0 h 969560"/>
              <a:gd name="connsiteX10" fmla="*/ 4023673 w 4508453"/>
              <a:gd name="connsiteY10" fmla="*/ 0 h 969560"/>
              <a:gd name="connsiteX11" fmla="*/ 4508453 w 4508453"/>
              <a:gd name="connsiteY11" fmla="*/ 484780 h 969560"/>
              <a:gd name="connsiteX12" fmla="*/ 4508452 w 4508453"/>
              <a:gd name="connsiteY12" fmla="*/ 484780 h 969560"/>
              <a:gd name="connsiteX13" fmla="*/ 4023672 w 4508453"/>
              <a:gd name="connsiteY13" fmla="*/ 969560 h 969560"/>
              <a:gd name="connsiteX14" fmla="*/ 484780 w 4508453"/>
              <a:gd name="connsiteY14" fmla="*/ 969559 h 969560"/>
              <a:gd name="connsiteX15" fmla="*/ 9849 w 4508453"/>
              <a:gd name="connsiteY15" fmla="*/ 582479 h 969560"/>
              <a:gd name="connsiteX16" fmla="*/ 0 w 4508453"/>
              <a:gd name="connsiteY16" fmla="*/ 484780 h 969560"/>
              <a:gd name="connsiteX17" fmla="*/ 9849 w 4508453"/>
              <a:gd name="connsiteY17" fmla="*/ 387080 h 969560"/>
              <a:gd name="connsiteX18" fmla="*/ 484780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1260428" y="88141"/>
                </a:moveTo>
                <a:lnTo>
                  <a:pt x="1260428" y="890894"/>
                </a:lnTo>
                <a:lnTo>
                  <a:pt x="3969982" y="890894"/>
                </a:lnTo>
                <a:cubicBezTo>
                  <a:pt x="4213824" y="890894"/>
                  <a:pt x="4411496" y="711192"/>
                  <a:pt x="4411496" y="489518"/>
                </a:cubicBezTo>
                <a:lnTo>
                  <a:pt x="4411497" y="489518"/>
                </a:lnTo>
                <a:cubicBezTo>
                  <a:pt x="4411497" y="267843"/>
                  <a:pt x="4213825" y="88141"/>
                  <a:pt x="3969983" y="88141"/>
                </a:cubicBezTo>
                <a:close/>
                <a:moveTo>
                  <a:pt x="484780" y="0"/>
                </a:moveTo>
                <a:lnTo>
                  <a:pt x="4023673" y="0"/>
                </a:lnTo>
                <a:cubicBezTo>
                  <a:pt x="4291410" y="0"/>
                  <a:pt x="4508453" y="217043"/>
                  <a:pt x="4508453" y="484780"/>
                </a:cubicBezTo>
                <a:lnTo>
                  <a:pt x="4508452" y="484780"/>
                </a:lnTo>
                <a:cubicBezTo>
                  <a:pt x="4508452" y="752517"/>
                  <a:pt x="4291409" y="969560"/>
                  <a:pt x="4023672" y="969560"/>
                </a:cubicBezTo>
                <a:lnTo>
                  <a:pt x="484780" y="969559"/>
                </a:lnTo>
                <a:cubicBezTo>
                  <a:pt x="250510" y="969559"/>
                  <a:pt x="55053" y="803386"/>
                  <a:pt x="9849" y="582479"/>
                </a:cubicBezTo>
                <a:lnTo>
                  <a:pt x="0" y="484780"/>
                </a:lnTo>
                <a:lnTo>
                  <a:pt x="9849" y="387080"/>
                </a:lnTo>
                <a:cubicBezTo>
                  <a:pt x="55053" y="166174"/>
                  <a:pt x="250510" y="0"/>
                  <a:pt x="484780" y="0"/>
                </a:cubicBezTo>
                <a:close/>
              </a:path>
            </a:pathLst>
          </a:custGeom>
          <a:solidFill>
            <a:schemeClr val="accent1"/>
          </a:solidFill>
          <a:ln w="25400" cap="flat" cmpd="sng" algn="ctr">
            <a:noFill/>
            <a:prstDash val="solid"/>
          </a:ln>
          <a:effectLst/>
        </p:spPr>
        <p:txBody>
          <a:bodyPr wrap="square" lIns="972922" tIns="0" rIns="0" bIns="0" rtlCol="0" anchor="ctr" anchorCtr="0">
            <a:normAutofit/>
          </a:bodyPr>
          <a:lstStyle/>
          <a:p>
            <a:pPr defTabSz="685869">
              <a:defRPr/>
            </a:pPr>
            <a:r>
              <a:rPr lang="zh-TW" altLang="en-US" sz="1400" b="1" dirty="0">
                <a:solidFill>
                  <a:schemeClr val="accent1"/>
                </a:solidFill>
                <a:latin typeface="Source Han Sans TC"/>
                <a:ea typeface="Source Han Sans TC"/>
                <a:sym typeface="Source Han Sans K Medium" panose="020B0600000000000000" pitchFamily="34" charset="-128"/>
              </a:rPr>
              <a:t>主題介紹</a:t>
            </a:r>
            <a:endParaRPr lang="zh-CN" altLang="en-US" sz="1400" kern="0" dirty="0">
              <a:solidFill>
                <a:schemeClr val="accent1"/>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12" name="MH_Other_1">
            <a:extLst>
              <a:ext uri="{FF2B5EF4-FFF2-40B4-BE49-F238E27FC236}">
                <a16:creationId xmlns:a16="http://schemas.microsoft.com/office/drawing/2014/main" id="{68BA08AA-6D46-4357-8B04-FB1A87DF93E9}"/>
              </a:ext>
            </a:extLst>
          </p:cNvPr>
          <p:cNvSpPr txBox="1"/>
          <p:nvPr>
            <p:custDataLst>
              <p:tags r:id="rId2"/>
            </p:custDataLst>
          </p:nvPr>
        </p:nvSpPr>
        <p:spPr>
          <a:xfrm flipH="1">
            <a:off x="4664453" y="2126353"/>
            <a:ext cx="601520" cy="492443"/>
          </a:xfrm>
          <a:prstGeom prst="rect">
            <a:avLst/>
          </a:prstGeom>
          <a:noFill/>
          <a:effectLst/>
        </p:spPr>
        <p:txBody>
          <a:bodyPr wrap="square" lIns="0" tIns="0" rIns="0" bIns="0" rtlCol="0" anchor="t" anchorCtr="0">
            <a:norm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zh-TW" altLang="zh-TW" sz="3200" b="0">
                <a:solidFill>
                  <a:srgbClr val="FFFFFF"/>
                </a:solidFill>
                <a:latin typeface="Source Han Sans TC"/>
                <a:ea typeface="Source Han Sans TC"/>
                <a:cs typeface="IrisUPC" pitchFamily="34" charset="-34"/>
                <a:sym typeface="Source Han Sans K Medium" panose="020B0600000000000000" pitchFamily="34" charset="-128"/>
              </a:rPr>
              <a:t>01</a:t>
            </a:r>
            <a:endParaRPr lang="zh-CN" altLang="en-US" sz="3200" b="0">
              <a:solidFill>
                <a:srgbClr val="FFFFFF"/>
              </a:solidFill>
              <a:latin typeface="Source Han Sans K Medium" panose="020B0600000000000000" pitchFamily="34" charset="-128"/>
              <a:ea typeface="Source Han Sans K Medium" panose="020B0600000000000000" pitchFamily="34" charset="-128"/>
              <a:cs typeface="IrisUPC" pitchFamily="34" charset="-34"/>
              <a:sym typeface="Source Han Sans K Medium" panose="020B0600000000000000" pitchFamily="34" charset="-128"/>
            </a:endParaRPr>
          </a:p>
        </p:txBody>
      </p:sp>
      <p:pic>
        <p:nvPicPr>
          <p:cNvPr id="6" name="图片 5">
            <a:extLst>
              <a:ext uri="{FF2B5EF4-FFF2-40B4-BE49-F238E27FC236}">
                <a16:creationId xmlns:a16="http://schemas.microsoft.com/office/drawing/2014/main" id="{47F25D82-E5D2-4BC2-AAC4-4422F8F543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088" y="225204"/>
            <a:ext cx="5145088" cy="5145088"/>
          </a:xfrm>
          <a:prstGeom prst="rect">
            <a:avLst/>
          </a:prstGeom>
        </p:spPr>
      </p:pic>
    </p:spTree>
    <p:extLst>
      <p:ext uri="{BB962C8B-B14F-4D97-AF65-F5344CB8AC3E}">
        <p14:creationId xmlns:p14="http://schemas.microsoft.com/office/powerpoint/2010/main" val="175558543"/>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6" name="TextBox 115"/>
          <p:cNvSpPr txBox="1"/>
          <p:nvPr/>
        </p:nvSpPr>
        <p:spPr>
          <a:xfrm>
            <a:off x="10733573" y="1153736"/>
            <a:ext cx="1674186" cy="352774"/>
          </a:xfrm>
          <a:prstGeom prst="rect">
            <a:avLst/>
          </a:prstGeom>
          <a:noFill/>
        </p:spPr>
        <p:txBody>
          <a:bodyPr wrap="square" lIns="68573" tIns="34286" rIns="68573" bIns="34286" rtlCol="0">
            <a:normAutofit/>
          </a:bodyPr>
          <a:lstStyle/>
          <a:p>
            <a:pPr algn="ctr">
              <a:lnSpc>
                <a:spcPct val="104000"/>
              </a:lnSpc>
            </a:pPr>
            <a:r>
              <a:rPr lang="zh-TW" altLang="zh-TW" sz="900">
                <a:solidFill>
                  <a:schemeClr val="bg1">
                    <a:lumMod val="75000"/>
                  </a:schemeClr>
                </a:solidFill>
                <a:latin typeface="Source Han Sans TC"/>
                <a:ea typeface="Source Han Sans TC"/>
                <a:sym typeface="Source Han Sans K Medium" panose="020B0600000000000000" pitchFamily="34" charset="-128"/>
              </a:rPr>
              <a:t>您的內容打在這裡，或複製您的文字後，</a:t>
            </a:r>
          </a:p>
        </p:txBody>
      </p:sp>
      <p:sp>
        <p:nvSpPr>
          <p:cNvPr id="117" name="TextBox 116"/>
          <p:cNvSpPr txBox="1"/>
          <p:nvPr/>
        </p:nvSpPr>
        <p:spPr>
          <a:xfrm>
            <a:off x="10901957" y="786058"/>
            <a:ext cx="1330707" cy="320166"/>
          </a:xfrm>
          <a:prstGeom prst="rect">
            <a:avLst/>
          </a:prstGeom>
          <a:noFill/>
        </p:spPr>
        <p:txBody>
          <a:bodyPr wrap="square" lIns="68573" tIns="0" rIns="68573" bIns="0" rtlCol="0" anchor="t">
            <a:normAutofit/>
          </a:bodyPr>
          <a:lstStyle/>
          <a:p>
            <a:pPr algn="ctr">
              <a:lnSpc>
                <a:spcPct val="120000"/>
              </a:lnSpc>
            </a:pPr>
            <a:r>
              <a:rPr lang="zh-TW" altLang="zh-TW" sz="1500">
                <a:solidFill>
                  <a:schemeClr val="bg1">
                    <a:lumMod val="75000"/>
                  </a:schemeClr>
                </a:solidFill>
                <a:latin typeface="Source Han Sans TC"/>
                <a:ea typeface="Source Han Sans TC"/>
                <a:cs typeface="华文黑体" pitchFamily="2" charset="-122"/>
                <a:sym typeface="Source Han Sans K Medium" panose="020B0600000000000000" pitchFamily="34" charset="-128"/>
              </a:rPr>
              <a:t>新增標題</a:t>
            </a:r>
          </a:p>
        </p:txBody>
      </p:sp>
      <p:sp>
        <p:nvSpPr>
          <p:cNvPr id="119" name="TextBox 118"/>
          <p:cNvSpPr txBox="1"/>
          <p:nvPr/>
        </p:nvSpPr>
        <p:spPr>
          <a:xfrm>
            <a:off x="13766084" y="792243"/>
            <a:ext cx="1330707" cy="320166"/>
          </a:xfrm>
          <a:prstGeom prst="rect">
            <a:avLst/>
          </a:prstGeom>
          <a:noFill/>
        </p:spPr>
        <p:txBody>
          <a:bodyPr wrap="square" lIns="68573" tIns="0" rIns="68573" bIns="0" rtlCol="0" anchor="t">
            <a:normAutofit/>
          </a:bodyPr>
          <a:lstStyle/>
          <a:p>
            <a:pPr algn="ctr">
              <a:lnSpc>
                <a:spcPct val="120000"/>
              </a:lnSpc>
            </a:pPr>
            <a:r>
              <a:rPr lang="zh-TW" altLang="zh-TW" sz="1500">
                <a:solidFill>
                  <a:schemeClr val="bg1">
                    <a:lumMod val="75000"/>
                  </a:schemeClr>
                </a:solidFill>
                <a:latin typeface="Source Han Sans TC"/>
                <a:ea typeface="Source Han Sans TC"/>
                <a:cs typeface="华文黑体" pitchFamily="2" charset="-122"/>
                <a:sym typeface="Source Han Sans K Medium" panose="020B0600000000000000" pitchFamily="34" charset="-128"/>
              </a:rPr>
              <a:t>新增標題</a:t>
            </a:r>
          </a:p>
        </p:txBody>
      </p:sp>
      <p:sp>
        <p:nvSpPr>
          <p:cNvPr id="124" name="TextBox 123"/>
          <p:cNvSpPr txBox="1"/>
          <p:nvPr/>
        </p:nvSpPr>
        <p:spPr>
          <a:xfrm>
            <a:off x="13624713" y="1159918"/>
            <a:ext cx="1674186" cy="352774"/>
          </a:xfrm>
          <a:prstGeom prst="rect">
            <a:avLst/>
          </a:prstGeom>
          <a:noFill/>
        </p:spPr>
        <p:txBody>
          <a:bodyPr wrap="square" lIns="68573" tIns="34286" rIns="68573" bIns="34286" rtlCol="0">
            <a:normAutofit/>
          </a:bodyPr>
          <a:lstStyle/>
          <a:p>
            <a:pPr algn="ctr">
              <a:lnSpc>
                <a:spcPct val="104000"/>
              </a:lnSpc>
            </a:pPr>
            <a:r>
              <a:rPr lang="zh-TW" altLang="zh-TW" sz="900">
                <a:solidFill>
                  <a:schemeClr val="bg1">
                    <a:lumMod val="75000"/>
                  </a:schemeClr>
                </a:solidFill>
                <a:latin typeface="Source Han Sans TC"/>
                <a:ea typeface="Source Han Sans TC"/>
                <a:sym typeface="Source Han Sans K Medium" panose="020B0600000000000000" pitchFamily="34" charset="-128"/>
              </a:rPr>
              <a:t>您的內容打在這裡，或複製您的文字後，</a:t>
            </a:r>
          </a:p>
        </p:txBody>
      </p:sp>
      <p:sp>
        <p:nvSpPr>
          <p:cNvPr id="112" name="矩形 111"/>
          <p:cNvSpPr/>
          <p:nvPr/>
        </p:nvSpPr>
        <p:spPr>
          <a:xfrm>
            <a:off x="1564685" y="3473016"/>
            <a:ext cx="1021266" cy="2160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73" tIns="34286" rIns="68573" bIns="34286" rtlCol="0" anchor="ctr"/>
          <a:lstStyle/>
          <a:p>
            <a:pPr algn="ctr"/>
            <a:endParaRPr lang="zh-CN" altLang="en-US">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113" name="矩形 112"/>
          <p:cNvSpPr/>
          <p:nvPr/>
        </p:nvSpPr>
        <p:spPr>
          <a:xfrm>
            <a:off x="1565114" y="2964353"/>
            <a:ext cx="1518605" cy="2160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73" tIns="34286" rIns="68573" bIns="34286" rtlCol="0" anchor="ctr"/>
          <a:lstStyle/>
          <a:p>
            <a:pPr algn="ctr"/>
            <a:endParaRPr lang="zh-CN" altLang="en-US">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114" name="矩形 113"/>
          <p:cNvSpPr/>
          <p:nvPr/>
        </p:nvSpPr>
        <p:spPr>
          <a:xfrm>
            <a:off x="1565115" y="2455690"/>
            <a:ext cx="2138945" cy="2160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3" tIns="34286" rIns="68573" bIns="34286" rtlCol="0" anchor="ctr"/>
          <a:lstStyle/>
          <a:p>
            <a:pPr algn="ctr"/>
            <a:endParaRPr lang="zh-CN" altLang="en-US">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115" name="矩形 114"/>
          <p:cNvSpPr/>
          <p:nvPr/>
        </p:nvSpPr>
        <p:spPr>
          <a:xfrm>
            <a:off x="1565114" y="1947026"/>
            <a:ext cx="2338705" cy="2160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3" tIns="34286" rIns="68573" bIns="34286" rtlCol="0" anchor="ctr"/>
          <a:lstStyle/>
          <a:p>
            <a:pPr algn="ctr"/>
            <a:endParaRPr lang="zh-CN" altLang="en-US">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grpSp>
        <p:nvGrpSpPr>
          <p:cNvPr id="2" name="组合 1"/>
          <p:cNvGrpSpPr/>
          <p:nvPr/>
        </p:nvGrpSpPr>
        <p:grpSpPr>
          <a:xfrm>
            <a:off x="1564684" y="1508429"/>
            <a:ext cx="2988780" cy="2525009"/>
            <a:chOff x="2085451" y="2010617"/>
            <a:chExt cx="3985040" cy="3365639"/>
          </a:xfrm>
        </p:grpSpPr>
        <p:cxnSp>
          <p:nvCxnSpPr>
            <p:cNvPr id="118" name="直接箭头连接符 117"/>
            <p:cNvCxnSpPr/>
            <p:nvPr/>
          </p:nvCxnSpPr>
          <p:spPr>
            <a:xfrm>
              <a:off x="2086024" y="5376256"/>
              <a:ext cx="3984467"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0" name="直接箭头连接符 119"/>
            <p:cNvCxnSpPr/>
            <p:nvPr/>
          </p:nvCxnSpPr>
          <p:spPr>
            <a:xfrm flipV="1">
              <a:off x="2085451" y="2010617"/>
              <a:ext cx="571" cy="3344883"/>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123" name="TextBox 122"/>
          <p:cNvSpPr txBox="1"/>
          <p:nvPr/>
        </p:nvSpPr>
        <p:spPr>
          <a:xfrm>
            <a:off x="5688485" y="1169184"/>
            <a:ext cx="1104476" cy="251452"/>
          </a:xfrm>
          <a:prstGeom prst="rect">
            <a:avLst/>
          </a:prstGeom>
          <a:noFill/>
        </p:spPr>
        <p:txBody>
          <a:bodyPr wrap="square" lIns="68573" tIns="34286" rIns="68573" bIns="34286" rtlCol="0">
            <a:normAutofit/>
          </a:bodyPr>
          <a:lstStyle/>
          <a:p>
            <a:r>
              <a:rPr lang="zh-TW" altLang="zh-TW" sz="1200">
                <a:solidFill>
                  <a:schemeClr val="tx1">
                    <a:lumMod val="75000"/>
                    <a:lumOff val="25000"/>
                  </a:schemeClr>
                </a:solidFill>
                <a:latin typeface="Source Han Sans TC"/>
                <a:ea typeface="Source Han Sans TC"/>
                <a:sym typeface="Source Han Sans K Medium" panose="020B0600000000000000" pitchFamily="34" charset="-128"/>
              </a:rPr>
              <a:t>添加內容</a:t>
            </a:r>
          </a:p>
        </p:txBody>
      </p:sp>
      <p:pic>
        <p:nvPicPr>
          <p:cNvPr id="125" name="图片 1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4079" y="3063006"/>
            <a:ext cx="2729198" cy="922645"/>
          </a:xfrm>
          <a:prstGeom prst="rect">
            <a:avLst/>
          </a:prstGeom>
        </p:spPr>
      </p:pic>
      <p:sp>
        <p:nvSpPr>
          <p:cNvPr id="126" name="TextBox 125"/>
          <p:cNvSpPr txBox="1"/>
          <p:nvPr/>
        </p:nvSpPr>
        <p:spPr>
          <a:xfrm>
            <a:off x="5698992" y="1471640"/>
            <a:ext cx="2437405" cy="352774"/>
          </a:xfrm>
          <a:prstGeom prst="rect">
            <a:avLst/>
          </a:prstGeom>
          <a:noFill/>
        </p:spPr>
        <p:txBody>
          <a:bodyPr wrap="square" lIns="68573" tIns="34286" rIns="68573" bIns="34286" rtlCol="0">
            <a:normAutofit/>
          </a:bodyPr>
          <a:lstStyle/>
          <a:p>
            <a:pPr>
              <a:lnSpc>
                <a:spcPct val="104000"/>
              </a:lnSpc>
            </a:pPr>
            <a:r>
              <a:rPr lang="zh-TW" altLang="zh-TW" sz="900">
                <a:solidFill>
                  <a:schemeClr val="tx1">
                    <a:lumMod val="50000"/>
                    <a:lumOff val="50000"/>
                  </a:schemeClr>
                </a:solidFill>
                <a:latin typeface="Source Han Sans TC"/>
                <a:ea typeface="Source Han Sans TC"/>
                <a:sym typeface="Source Han Sans K Medium" panose="020B0600000000000000" pitchFamily="34" charset="-128"/>
              </a:rPr>
              <a:t>您的內容打在這裡，或複製您的文字後，在此方塊中選擇貼上，並選擇只保留文字。</a:t>
            </a:r>
          </a:p>
        </p:txBody>
      </p:sp>
      <p:sp>
        <p:nvSpPr>
          <p:cNvPr id="133" name="任意多边形 132"/>
          <p:cNvSpPr/>
          <p:nvPr/>
        </p:nvSpPr>
        <p:spPr>
          <a:xfrm>
            <a:off x="3450047" y="2035276"/>
            <a:ext cx="992982" cy="1986576"/>
          </a:xfrm>
          <a:custGeom>
            <a:avLst/>
            <a:gdLst>
              <a:gd name="connsiteX0" fmla="*/ 0 w 1323975"/>
              <a:gd name="connsiteY0" fmla="*/ 2647950 h 2647950"/>
              <a:gd name="connsiteX1" fmla="*/ 190500 w 1323975"/>
              <a:gd name="connsiteY1" fmla="*/ 2314575 h 2647950"/>
              <a:gd name="connsiteX2" fmla="*/ 219075 w 1323975"/>
              <a:gd name="connsiteY2" fmla="*/ 2238375 h 2647950"/>
              <a:gd name="connsiteX3" fmla="*/ 247650 w 1323975"/>
              <a:gd name="connsiteY3" fmla="*/ 2076450 h 2647950"/>
              <a:gd name="connsiteX4" fmla="*/ 276225 w 1323975"/>
              <a:gd name="connsiteY4" fmla="*/ 1905000 h 2647950"/>
              <a:gd name="connsiteX5" fmla="*/ 304800 w 1323975"/>
              <a:gd name="connsiteY5" fmla="*/ 1914525 h 2647950"/>
              <a:gd name="connsiteX6" fmla="*/ 371475 w 1323975"/>
              <a:gd name="connsiteY6" fmla="*/ 1990725 h 2647950"/>
              <a:gd name="connsiteX7" fmla="*/ 390525 w 1323975"/>
              <a:gd name="connsiteY7" fmla="*/ 2019300 h 2647950"/>
              <a:gd name="connsiteX8" fmla="*/ 447675 w 1323975"/>
              <a:gd name="connsiteY8" fmla="*/ 2066925 h 2647950"/>
              <a:gd name="connsiteX9" fmla="*/ 504825 w 1323975"/>
              <a:gd name="connsiteY9" fmla="*/ 2085975 h 2647950"/>
              <a:gd name="connsiteX10" fmla="*/ 542925 w 1323975"/>
              <a:gd name="connsiteY10" fmla="*/ 2076450 h 2647950"/>
              <a:gd name="connsiteX11" fmla="*/ 552450 w 1323975"/>
              <a:gd name="connsiteY11" fmla="*/ 2047875 h 2647950"/>
              <a:gd name="connsiteX12" fmla="*/ 571500 w 1323975"/>
              <a:gd name="connsiteY12" fmla="*/ 1981200 h 2647950"/>
              <a:gd name="connsiteX13" fmla="*/ 600075 w 1323975"/>
              <a:gd name="connsiteY13" fmla="*/ 1857375 h 2647950"/>
              <a:gd name="connsiteX14" fmla="*/ 619125 w 1323975"/>
              <a:gd name="connsiteY14" fmla="*/ 1762125 h 2647950"/>
              <a:gd name="connsiteX15" fmla="*/ 638175 w 1323975"/>
              <a:gd name="connsiteY15" fmla="*/ 1704975 h 2647950"/>
              <a:gd name="connsiteX16" fmla="*/ 657225 w 1323975"/>
              <a:gd name="connsiteY16" fmla="*/ 1638300 h 2647950"/>
              <a:gd name="connsiteX17" fmla="*/ 676275 w 1323975"/>
              <a:gd name="connsiteY17" fmla="*/ 1428750 h 2647950"/>
              <a:gd name="connsiteX18" fmla="*/ 685800 w 1323975"/>
              <a:gd name="connsiteY18" fmla="*/ 1362075 h 2647950"/>
              <a:gd name="connsiteX19" fmla="*/ 704850 w 1323975"/>
              <a:gd name="connsiteY19" fmla="*/ 1323975 h 2647950"/>
              <a:gd name="connsiteX20" fmla="*/ 790575 w 1323975"/>
              <a:gd name="connsiteY20" fmla="*/ 1323975 h 2647950"/>
              <a:gd name="connsiteX21" fmla="*/ 809625 w 1323975"/>
              <a:gd name="connsiteY21" fmla="*/ 1352550 h 2647950"/>
              <a:gd name="connsiteX22" fmla="*/ 885825 w 1323975"/>
              <a:gd name="connsiteY22" fmla="*/ 1428750 h 2647950"/>
              <a:gd name="connsiteX23" fmla="*/ 904875 w 1323975"/>
              <a:gd name="connsiteY23" fmla="*/ 1466850 h 2647950"/>
              <a:gd name="connsiteX24" fmla="*/ 962025 w 1323975"/>
              <a:gd name="connsiteY24" fmla="*/ 1504950 h 2647950"/>
              <a:gd name="connsiteX25" fmla="*/ 1009650 w 1323975"/>
              <a:gd name="connsiteY25" fmla="*/ 1276350 h 2647950"/>
              <a:gd name="connsiteX26" fmla="*/ 1038225 w 1323975"/>
              <a:gd name="connsiteY26" fmla="*/ 1143000 h 2647950"/>
              <a:gd name="connsiteX27" fmla="*/ 1057275 w 1323975"/>
              <a:gd name="connsiteY27" fmla="*/ 990600 h 2647950"/>
              <a:gd name="connsiteX28" fmla="*/ 1066800 w 1323975"/>
              <a:gd name="connsiteY28" fmla="*/ 895350 h 2647950"/>
              <a:gd name="connsiteX29" fmla="*/ 1104900 w 1323975"/>
              <a:gd name="connsiteY29" fmla="*/ 790575 h 2647950"/>
              <a:gd name="connsiteX30" fmla="*/ 1143000 w 1323975"/>
              <a:gd name="connsiteY30" fmla="*/ 638175 h 2647950"/>
              <a:gd name="connsiteX31" fmla="*/ 1238250 w 1323975"/>
              <a:gd name="connsiteY31" fmla="*/ 314325 h 2647950"/>
              <a:gd name="connsiteX32" fmla="*/ 1266825 w 1323975"/>
              <a:gd name="connsiteY32" fmla="*/ 200025 h 2647950"/>
              <a:gd name="connsiteX33" fmla="*/ 1304925 w 1323975"/>
              <a:gd name="connsiteY33" fmla="*/ 76200 h 2647950"/>
              <a:gd name="connsiteX34" fmla="*/ 1323975 w 1323975"/>
              <a:gd name="connsiteY34" fmla="*/ 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23975" h="2647950">
                <a:moveTo>
                  <a:pt x="0" y="2647950"/>
                </a:moveTo>
                <a:cubicBezTo>
                  <a:pt x="28342" y="2600123"/>
                  <a:pt x="147318" y="2413277"/>
                  <a:pt x="190500" y="2314575"/>
                </a:cubicBezTo>
                <a:cubicBezTo>
                  <a:pt x="201373" y="2289722"/>
                  <a:pt x="209550" y="2263775"/>
                  <a:pt x="219075" y="2238375"/>
                </a:cubicBezTo>
                <a:cubicBezTo>
                  <a:pt x="242936" y="2071348"/>
                  <a:pt x="210125" y="2292217"/>
                  <a:pt x="247650" y="2076450"/>
                </a:cubicBezTo>
                <a:cubicBezTo>
                  <a:pt x="290673" y="1829065"/>
                  <a:pt x="250171" y="2035272"/>
                  <a:pt x="276225" y="1905000"/>
                </a:cubicBezTo>
                <a:cubicBezTo>
                  <a:pt x="285750" y="1908175"/>
                  <a:pt x="296630" y="1908689"/>
                  <a:pt x="304800" y="1914525"/>
                </a:cubicBezTo>
                <a:cubicBezTo>
                  <a:pt x="329245" y="1931985"/>
                  <a:pt x="354115" y="1966421"/>
                  <a:pt x="371475" y="1990725"/>
                </a:cubicBezTo>
                <a:cubicBezTo>
                  <a:pt x="378129" y="2000040"/>
                  <a:pt x="383196" y="2010506"/>
                  <a:pt x="390525" y="2019300"/>
                </a:cubicBezTo>
                <a:cubicBezTo>
                  <a:pt x="403720" y="2035134"/>
                  <a:pt x="427842" y="2058110"/>
                  <a:pt x="447675" y="2066925"/>
                </a:cubicBezTo>
                <a:cubicBezTo>
                  <a:pt x="466025" y="2075080"/>
                  <a:pt x="485775" y="2079625"/>
                  <a:pt x="504825" y="2085975"/>
                </a:cubicBezTo>
                <a:cubicBezTo>
                  <a:pt x="517525" y="2082800"/>
                  <a:pt x="532703" y="2084628"/>
                  <a:pt x="542925" y="2076450"/>
                </a:cubicBezTo>
                <a:cubicBezTo>
                  <a:pt x="550765" y="2070178"/>
                  <a:pt x="549565" y="2057492"/>
                  <a:pt x="552450" y="2047875"/>
                </a:cubicBezTo>
                <a:cubicBezTo>
                  <a:pt x="559092" y="2025735"/>
                  <a:pt x="565894" y="2003624"/>
                  <a:pt x="571500" y="1981200"/>
                </a:cubicBezTo>
                <a:cubicBezTo>
                  <a:pt x="581774" y="1940105"/>
                  <a:pt x="591077" y="1898768"/>
                  <a:pt x="600075" y="1857375"/>
                </a:cubicBezTo>
                <a:cubicBezTo>
                  <a:pt x="606953" y="1825735"/>
                  <a:pt x="611272" y="1793537"/>
                  <a:pt x="619125" y="1762125"/>
                </a:cubicBezTo>
                <a:cubicBezTo>
                  <a:pt x="623995" y="1742644"/>
                  <a:pt x="632270" y="1724167"/>
                  <a:pt x="638175" y="1704975"/>
                </a:cubicBezTo>
                <a:cubicBezTo>
                  <a:pt x="644973" y="1682883"/>
                  <a:pt x="650875" y="1660525"/>
                  <a:pt x="657225" y="1638300"/>
                </a:cubicBezTo>
                <a:cubicBezTo>
                  <a:pt x="663575" y="1568450"/>
                  <a:pt x="669058" y="1498516"/>
                  <a:pt x="676275" y="1428750"/>
                </a:cubicBezTo>
                <a:cubicBezTo>
                  <a:pt x="678585" y="1406419"/>
                  <a:pt x="679893" y="1383735"/>
                  <a:pt x="685800" y="1362075"/>
                </a:cubicBezTo>
                <a:cubicBezTo>
                  <a:pt x="689536" y="1348376"/>
                  <a:pt x="698500" y="1336675"/>
                  <a:pt x="704850" y="1323975"/>
                </a:cubicBezTo>
                <a:cubicBezTo>
                  <a:pt x="718783" y="1254312"/>
                  <a:pt x="703360" y="1254203"/>
                  <a:pt x="790575" y="1323975"/>
                </a:cubicBezTo>
                <a:cubicBezTo>
                  <a:pt x="799514" y="1331126"/>
                  <a:pt x="801924" y="1344079"/>
                  <a:pt x="809625" y="1352550"/>
                </a:cubicBezTo>
                <a:cubicBezTo>
                  <a:pt x="833788" y="1379129"/>
                  <a:pt x="860425" y="1403350"/>
                  <a:pt x="885825" y="1428750"/>
                </a:cubicBezTo>
                <a:cubicBezTo>
                  <a:pt x="895865" y="1438790"/>
                  <a:pt x="896622" y="1455296"/>
                  <a:pt x="904875" y="1466850"/>
                </a:cubicBezTo>
                <a:cubicBezTo>
                  <a:pt x="927172" y="1498065"/>
                  <a:pt x="930642" y="1494489"/>
                  <a:pt x="962025" y="1504950"/>
                </a:cubicBezTo>
                <a:cubicBezTo>
                  <a:pt x="1015096" y="1310357"/>
                  <a:pt x="969513" y="1493091"/>
                  <a:pt x="1009650" y="1276350"/>
                </a:cubicBezTo>
                <a:cubicBezTo>
                  <a:pt x="1017928" y="1231651"/>
                  <a:pt x="1030752" y="1187841"/>
                  <a:pt x="1038225" y="1143000"/>
                </a:cubicBezTo>
                <a:cubicBezTo>
                  <a:pt x="1046641" y="1092501"/>
                  <a:pt x="1051407" y="1041458"/>
                  <a:pt x="1057275" y="990600"/>
                </a:cubicBezTo>
                <a:cubicBezTo>
                  <a:pt x="1060932" y="958902"/>
                  <a:pt x="1059409" y="926391"/>
                  <a:pt x="1066800" y="895350"/>
                </a:cubicBezTo>
                <a:cubicBezTo>
                  <a:pt x="1075408" y="859198"/>
                  <a:pt x="1094343" y="826206"/>
                  <a:pt x="1104900" y="790575"/>
                </a:cubicBezTo>
                <a:cubicBezTo>
                  <a:pt x="1119776" y="740369"/>
                  <a:pt x="1128881" y="688599"/>
                  <a:pt x="1143000" y="638175"/>
                </a:cubicBezTo>
                <a:cubicBezTo>
                  <a:pt x="1173339" y="529820"/>
                  <a:pt x="1210959" y="423488"/>
                  <a:pt x="1238250" y="314325"/>
                </a:cubicBezTo>
                <a:cubicBezTo>
                  <a:pt x="1247775" y="276225"/>
                  <a:pt x="1255540" y="237641"/>
                  <a:pt x="1266825" y="200025"/>
                </a:cubicBezTo>
                <a:cubicBezTo>
                  <a:pt x="1340507" y="-45582"/>
                  <a:pt x="1266553" y="242480"/>
                  <a:pt x="1304925" y="76200"/>
                </a:cubicBezTo>
                <a:cubicBezTo>
                  <a:pt x="1310812" y="50689"/>
                  <a:pt x="1323975" y="0"/>
                  <a:pt x="1323975" y="0"/>
                </a:cubicBezTo>
              </a:path>
            </a:pathLst>
          </a:cu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lIns="68573" tIns="34286" rIns="68573" bIns="34286" rtlCol="0" anchor="ctr"/>
          <a:lstStyle/>
          <a:p>
            <a:pPr algn="ctr"/>
            <a:endParaRPr lang="zh-CN" altLang="en-US">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grpSp>
        <p:nvGrpSpPr>
          <p:cNvPr id="3" name="组合 3"/>
          <p:cNvGrpSpPr/>
          <p:nvPr/>
        </p:nvGrpSpPr>
        <p:grpSpPr>
          <a:xfrm>
            <a:off x="2593376" y="1947027"/>
            <a:ext cx="1812629" cy="2126388"/>
            <a:chOff x="3457037" y="2595233"/>
            <a:chExt cx="2416838" cy="2834307"/>
          </a:xfrm>
        </p:grpSpPr>
        <p:sp>
          <p:nvSpPr>
            <p:cNvPr id="134" name="TextBox 133"/>
            <p:cNvSpPr txBox="1"/>
            <p:nvPr/>
          </p:nvSpPr>
          <p:spPr>
            <a:xfrm>
              <a:off x="5204297" y="2595233"/>
              <a:ext cx="669578" cy="830728"/>
            </a:xfrm>
            <a:prstGeom prst="rect">
              <a:avLst/>
            </a:prstGeom>
            <a:noFill/>
          </p:spPr>
          <p:txBody>
            <a:bodyPr wrap="square" lIns="68573" tIns="34286" rIns="68573" bIns="34286" rtlCol="0">
              <a:normAutofit/>
            </a:bodyPr>
            <a:lstStyle/>
            <a:p>
              <a:r>
                <a:rPr lang="zh-TW" altLang="zh-TW" spc="-113">
                  <a:solidFill>
                    <a:schemeClr val="bg1">
                      <a:lumMod val="50000"/>
                    </a:schemeClr>
                  </a:solidFill>
                  <a:latin typeface="Source Han Sans TC"/>
                  <a:ea typeface="Source Han Sans TC"/>
                  <a:sym typeface="Source Han Sans K Medium" panose="020B0600000000000000" pitchFamily="34" charset="-128"/>
                </a:rPr>
                <a:t>82%</a:t>
              </a:r>
              <a:endParaRPr lang="zh-CN" altLang="en-US" spc="-113">
                <a:solidFill>
                  <a:schemeClr val="bg1">
                    <a:lumMod val="50000"/>
                  </a:schemeClr>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135" name="TextBox 134"/>
            <p:cNvSpPr txBox="1"/>
            <p:nvPr/>
          </p:nvSpPr>
          <p:spPr>
            <a:xfrm>
              <a:off x="4937951" y="3273242"/>
              <a:ext cx="669578" cy="830728"/>
            </a:xfrm>
            <a:prstGeom prst="rect">
              <a:avLst/>
            </a:prstGeom>
            <a:noFill/>
          </p:spPr>
          <p:txBody>
            <a:bodyPr wrap="square" lIns="68573" tIns="34286" rIns="68573" bIns="34286" rtlCol="0">
              <a:normAutofit/>
            </a:bodyPr>
            <a:lstStyle/>
            <a:p>
              <a:r>
                <a:rPr lang="zh-TW" altLang="zh-TW" spc="-113">
                  <a:solidFill>
                    <a:schemeClr val="bg1">
                      <a:lumMod val="50000"/>
                    </a:schemeClr>
                  </a:solidFill>
                  <a:latin typeface="Source Han Sans TC"/>
                  <a:ea typeface="Source Han Sans TC"/>
                  <a:sym typeface="Source Han Sans K Medium" panose="020B0600000000000000" pitchFamily="34" charset="-128"/>
                </a:rPr>
                <a:t>73%</a:t>
              </a:r>
              <a:endParaRPr lang="zh-CN" altLang="en-US" spc="-113">
                <a:solidFill>
                  <a:schemeClr val="bg1">
                    <a:lumMod val="50000"/>
                  </a:schemeClr>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136" name="TextBox 135"/>
            <p:cNvSpPr txBox="1"/>
            <p:nvPr/>
          </p:nvSpPr>
          <p:spPr>
            <a:xfrm>
              <a:off x="4110827" y="3953598"/>
              <a:ext cx="669578" cy="830728"/>
            </a:xfrm>
            <a:prstGeom prst="rect">
              <a:avLst/>
            </a:prstGeom>
            <a:noFill/>
          </p:spPr>
          <p:txBody>
            <a:bodyPr wrap="square" lIns="68573" tIns="34286" rIns="68573" bIns="34286" rtlCol="0">
              <a:normAutofit/>
            </a:bodyPr>
            <a:lstStyle/>
            <a:p>
              <a:r>
                <a:rPr lang="zh-TW" altLang="zh-TW" spc="-113">
                  <a:solidFill>
                    <a:schemeClr val="bg1">
                      <a:lumMod val="50000"/>
                    </a:schemeClr>
                  </a:solidFill>
                  <a:latin typeface="Source Han Sans TC"/>
                  <a:ea typeface="Source Han Sans TC"/>
                  <a:sym typeface="Source Han Sans K Medium" panose="020B0600000000000000" pitchFamily="34" charset="-128"/>
                </a:rPr>
                <a:t>56%</a:t>
              </a:r>
              <a:endParaRPr lang="zh-CN" altLang="en-US" spc="-113">
                <a:solidFill>
                  <a:schemeClr val="bg1">
                    <a:lumMod val="50000"/>
                  </a:schemeClr>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137" name="TextBox 136"/>
            <p:cNvSpPr txBox="1"/>
            <p:nvPr/>
          </p:nvSpPr>
          <p:spPr>
            <a:xfrm>
              <a:off x="3457037" y="4598812"/>
              <a:ext cx="669578" cy="830728"/>
            </a:xfrm>
            <a:prstGeom prst="rect">
              <a:avLst/>
            </a:prstGeom>
            <a:noFill/>
          </p:spPr>
          <p:txBody>
            <a:bodyPr wrap="square" lIns="68573" tIns="34286" rIns="68573" bIns="34286" rtlCol="0">
              <a:normAutofit/>
            </a:bodyPr>
            <a:lstStyle/>
            <a:p>
              <a:r>
                <a:rPr lang="zh-TW" altLang="zh-TW" spc="-113">
                  <a:solidFill>
                    <a:schemeClr val="bg1">
                      <a:lumMod val="50000"/>
                    </a:schemeClr>
                  </a:solidFill>
                  <a:latin typeface="Source Han Sans TC"/>
                  <a:ea typeface="Source Han Sans TC"/>
                  <a:sym typeface="Source Han Sans K Medium" panose="020B0600000000000000" pitchFamily="34" charset="-128"/>
                </a:rPr>
                <a:t>32%</a:t>
              </a:r>
              <a:endParaRPr lang="zh-CN" altLang="en-US" spc="-113">
                <a:solidFill>
                  <a:schemeClr val="bg1">
                    <a:lumMod val="50000"/>
                  </a:schemeClr>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grpSp>
      <p:grpSp>
        <p:nvGrpSpPr>
          <p:cNvPr id="4" name="组合 2"/>
          <p:cNvGrpSpPr/>
          <p:nvPr/>
        </p:nvGrpSpPr>
        <p:grpSpPr>
          <a:xfrm>
            <a:off x="1073783" y="1934027"/>
            <a:ext cx="540060" cy="1799547"/>
            <a:chOff x="1430916" y="2577906"/>
            <a:chExt cx="720080" cy="2398653"/>
          </a:xfrm>
        </p:grpSpPr>
        <p:sp>
          <p:nvSpPr>
            <p:cNvPr id="129" name="TextBox 128"/>
            <p:cNvSpPr txBox="1"/>
            <p:nvPr/>
          </p:nvSpPr>
          <p:spPr>
            <a:xfrm>
              <a:off x="1430916" y="4600766"/>
              <a:ext cx="720080" cy="375793"/>
            </a:xfrm>
            <a:prstGeom prst="rect">
              <a:avLst/>
            </a:prstGeom>
            <a:noFill/>
          </p:spPr>
          <p:txBody>
            <a:bodyPr wrap="square" lIns="68573" tIns="34286" rIns="68573" bIns="34286" rtlCol="0">
              <a:normAutofit/>
            </a:bodyPr>
            <a:lstStyle/>
            <a:p>
              <a:r>
                <a:rPr lang="zh-TW" altLang="zh-TW" sz="1400" spc="-113">
                  <a:solidFill>
                    <a:schemeClr val="bg1">
                      <a:lumMod val="50000"/>
                    </a:schemeClr>
                  </a:solidFill>
                  <a:latin typeface="Source Han Sans TC"/>
                  <a:ea typeface="Source Han Sans TC"/>
                  <a:sym typeface="Source Han Sans K Medium" panose="020B0600000000000000" pitchFamily="34" charset="-128"/>
                </a:rPr>
                <a:t>專案</a:t>
              </a:r>
            </a:p>
          </p:txBody>
        </p:sp>
        <p:sp>
          <p:nvSpPr>
            <p:cNvPr id="138" name="TextBox 137"/>
            <p:cNvSpPr txBox="1"/>
            <p:nvPr/>
          </p:nvSpPr>
          <p:spPr>
            <a:xfrm>
              <a:off x="1430916" y="3953084"/>
              <a:ext cx="720080" cy="375793"/>
            </a:xfrm>
            <a:prstGeom prst="rect">
              <a:avLst/>
            </a:prstGeom>
            <a:noFill/>
          </p:spPr>
          <p:txBody>
            <a:bodyPr wrap="square" lIns="68573" tIns="34286" rIns="68573" bIns="34286" rtlCol="0">
              <a:normAutofit/>
            </a:bodyPr>
            <a:lstStyle/>
            <a:p>
              <a:r>
                <a:rPr lang="zh-TW" altLang="zh-TW" sz="1400" spc="-113">
                  <a:solidFill>
                    <a:schemeClr val="bg1">
                      <a:lumMod val="50000"/>
                    </a:schemeClr>
                  </a:solidFill>
                  <a:latin typeface="Source Han Sans TC"/>
                  <a:ea typeface="Source Han Sans TC"/>
                  <a:sym typeface="Source Han Sans K Medium" panose="020B0600000000000000" pitchFamily="34" charset="-128"/>
                </a:rPr>
                <a:t>專案</a:t>
              </a:r>
            </a:p>
          </p:txBody>
        </p:sp>
        <p:sp>
          <p:nvSpPr>
            <p:cNvPr id="139" name="TextBox 138"/>
            <p:cNvSpPr txBox="1"/>
            <p:nvPr/>
          </p:nvSpPr>
          <p:spPr>
            <a:xfrm>
              <a:off x="1430916" y="3294542"/>
              <a:ext cx="720080" cy="375793"/>
            </a:xfrm>
            <a:prstGeom prst="rect">
              <a:avLst/>
            </a:prstGeom>
            <a:noFill/>
          </p:spPr>
          <p:txBody>
            <a:bodyPr wrap="square" lIns="68573" tIns="34286" rIns="68573" bIns="34286" rtlCol="0">
              <a:normAutofit/>
            </a:bodyPr>
            <a:lstStyle/>
            <a:p>
              <a:r>
                <a:rPr lang="zh-TW" altLang="zh-TW" sz="1400" spc="-113">
                  <a:solidFill>
                    <a:schemeClr val="bg1">
                      <a:lumMod val="50000"/>
                    </a:schemeClr>
                  </a:solidFill>
                  <a:latin typeface="Source Han Sans TC"/>
                  <a:ea typeface="Source Han Sans TC"/>
                  <a:sym typeface="Source Han Sans K Medium" panose="020B0600000000000000" pitchFamily="34" charset="-128"/>
                </a:rPr>
                <a:t>專案</a:t>
              </a:r>
            </a:p>
          </p:txBody>
        </p:sp>
        <p:sp>
          <p:nvSpPr>
            <p:cNvPr id="140" name="TextBox 139"/>
            <p:cNvSpPr txBox="1"/>
            <p:nvPr/>
          </p:nvSpPr>
          <p:spPr>
            <a:xfrm>
              <a:off x="1430916" y="2577906"/>
              <a:ext cx="720080" cy="375793"/>
            </a:xfrm>
            <a:prstGeom prst="rect">
              <a:avLst/>
            </a:prstGeom>
            <a:noFill/>
          </p:spPr>
          <p:txBody>
            <a:bodyPr wrap="square" lIns="68573" tIns="34286" rIns="68573" bIns="34286" rtlCol="0">
              <a:normAutofit/>
            </a:bodyPr>
            <a:lstStyle/>
            <a:p>
              <a:r>
                <a:rPr lang="zh-TW" altLang="zh-TW" sz="1400" spc="-113">
                  <a:solidFill>
                    <a:schemeClr val="tx1">
                      <a:lumMod val="50000"/>
                      <a:lumOff val="50000"/>
                    </a:schemeClr>
                  </a:solidFill>
                  <a:latin typeface="Source Han Sans TC"/>
                  <a:ea typeface="Source Han Sans TC"/>
                  <a:sym typeface="Source Han Sans K Medium" panose="020B0600000000000000" pitchFamily="34" charset="-128"/>
                </a:rPr>
                <a:t>專案</a:t>
              </a:r>
            </a:p>
          </p:txBody>
        </p:sp>
      </p:grpSp>
      <p:sp>
        <p:nvSpPr>
          <p:cNvPr id="141" name="圆角矩形 140"/>
          <p:cNvSpPr/>
          <p:nvPr/>
        </p:nvSpPr>
        <p:spPr>
          <a:xfrm>
            <a:off x="5173435" y="1217841"/>
            <a:ext cx="444479" cy="41100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3" tIns="34286" rIns="68573" bIns="34286" rtlCol="0" anchor="ctr">
            <a:normAutofit fontScale="87500" lnSpcReduction="10000"/>
          </a:bodyPr>
          <a:lstStyle/>
          <a:p>
            <a:pPr algn="ctr"/>
            <a:r>
              <a:rPr lang="zh-TW" altLang="zh-TW" sz="2400">
                <a:solidFill>
                  <a:prstClr val="white"/>
                </a:solidFill>
                <a:latin typeface="Source Han Sans TC"/>
                <a:ea typeface="Source Han Sans TC"/>
                <a:sym typeface="Source Han Sans K Medium" panose="020B0600000000000000" pitchFamily="34" charset="-128"/>
              </a:rPr>
              <a:t>A</a:t>
            </a:r>
            <a:endParaRPr lang="zh-CN" altLang="en-US" sz="2400">
              <a:solidFill>
                <a:prstClr val="white"/>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76" name="TextBox 75"/>
          <p:cNvSpPr txBox="1"/>
          <p:nvPr/>
        </p:nvSpPr>
        <p:spPr>
          <a:xfrm>
            <a:off x="5688485" y="2114436"/>
            <a:ext cx="1104476" cy="251452"/>
          </a:xfrm>
          <a:prstGeom prst="rect">
            <a:avLst/>
          </a:prstGeom>
          <a:noFill/>
        </p:spPr>
        <p:txBody>
          <a:bodyPr wrap="square" lIns="68573" tIns="34286" rIns="68573" bIns="34286" rtlCol="0">
            <a:normAutofit/>
          </a:bodyPr>
          <a:lstStyle/>
          <a:p>
            <a:r>
              <a:rPr lang="zh-TW" altLang="zh-TW" sz="1200">
                <a:solidFill>
                  <a:schemeClr val="tx1">
                    <a:lumMod val="75000"/>
                    <a:lumOff val="25000"/>
                  </a:schemeClr>
                </a:solidFill>
                <a:latin typeface="Source Han Sans TC"/>
                <a:ea typeface="Source Han Sans TC"/>
                <a:sym typeface="Source Han Sans K Medium" panose="020B0600000000000000" pitchFamily="34" charset="-128"/>
              </a:rPr>
              <a:t>添加內容</a:t>
            </a:r>
          </a:p>
        </p:txBody>
      </p:sp>
      <p:sp>
        <p:nvSpPr>
          <p:cNvPr id="77" name="TextBox 76"/>
          <p:cNvSpPr txBox="1"/>
          <p:nvPr/>
        </p:nvSpPr>
        <p:spPr>
          <a:xfrm>
            <a:off x="5698992" y="2416892"/>
            <a:ext cx="2437405" cy="352774"/>
          </a:xfrm>
          <a:prstGeom prst="rect">
            <a:avLst/>
          </a:prstGeom>
          <a:noFill/>
        </p:spPr>
        <p:txBody>
          <a:bodyPr wrap="square" lIns="68573" tIns="34286" rIns="68573" bIns="34286" rtlCol="0">
            <a:normAutofit/>
          </a:bodyPr>
          <a:lstStyle/>
          <a:p>
            <a:pPr>
              <a:lnSpc>
                <a:spcPct val="104000"/>
              </a:lnSpc>
            </a:pPr>
            <a:r>
              <a:rPr lang="zh-TW" altLang="zh-TW" sz="900">
                <a:solidFill>
                  <a:schemeClr val="tx1">
                    <a:lumMod val="50000"/>
                    <a:lumOff val="50000"/>
                  </a:schemeClr>
                </a:solidFill>
                <a:latin typeface="Source Han Sans TC"/>
                <a:ea typeface="Source Han Sans TC"/>
                <a:sym typeface="Source Han Sans K Medium" panose="020B0600000000000000" pitchFamily="34" charset="-128"/>
              </a:rPr>
              <a:t>您的內容打在這裡，或複製您的文字後，在此方塊中選擇貼上，並選擇只保留文字。</a:t>
            </a:r>
          </a:p>
        </p:txBody>
      </p:sp>
      <p:sp>
        <p:nvSpPr>
          <p:cNvPr id="78" name="圆角矩形 77"/>
          <p:cNvSpPr/>
          <p:nvPr/>
        </p:nvSpPr>
        <p:spPr>
          <a:xfrm>
            <a:off x="5173435" y="2163093"/>
            <a:ext cx="444479" cy="41100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3" tIns="34286" rIns="68573" bIns="34286" rtlCol="0" anchor="ctr">
            <a:normAutofit fontScale="87500" lnSpcReduction="10000"/>
          </a:bodyPr>
          <a:lstStyle/>
          <a:p>
            <a:pPr algn="ctr"/>
            <a:r>
              <a:rPr lang="zh-TW" altLang="zh-TW" sz="2400">
                <a:solidFill>
                  <a:prstClr val="white"/>
                </a:solidFill>
                <a:latin typeface="Source Han Sans TC"/>
                <a:ea typeface="Source Han Sans TC"/>
                <a:sym typeface="Source Han Sans K Medium" panose="020B0600000000000000" pitchFamily="34" charset="-128"/>
              </a:rPr>
              <a:t>A</a:t>
            </a:r>
            <a:endParaRPr lang="zh-CN" altLang="en-US" sz="2400">
              <a:solidFill>
                <a:prstClr val="white"/>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Tree>
    <p:extLst>
      <p:ext uri="{BB962C8B-B14F-4D97-AF65-F5344CB8AC3E}">
        <p14:creationId xmlns:p14="http://schemas.microsoft.com/office/powerpoint/2010/main" val="4211762342"/>
      </p:ext>
    </p:extLst>
  </p:cSld>
  <p:clrMapOvr>
    <a:masterClrMapping/>
  </p:clrMapOvr>
  <mc:AlternateContent xmlns:mc="http://schemas.openxmlformats.org/markup-compatibility/2006">
    <mc:Choice xmlns:p14="http://schemas.microsoft.com/office/powerpoint/2010/main" Requires="p14">
      <p:transition spd="slow" p14:dur="800" advClick="0">
        <p:circle/>
      </p:transition>
    </mc:Choice>
    <mc:Fallback>
      <p:transition spd="slow" advClick="0">
        <p:circl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6" presetClass="entr" presetSubtype="37"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par>
                                <p:cTn id="8" presetID="22" presetClass="entr" presetSubtype="2"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right)">
                                      <p:cBhvr>
                                        <p:cTn id="10" dur="500"/>
                                        <p:tgtEl>
                                          <p:spTgt spid="4"/>
                                        </p:tgtEl>
                                      </p:cBhvr>
                                    </p:animEffect>
                                  </p:childTnLst>
                                </p:cTn>
                              </p:par>
                            </p:childTnLst>
                          </p:cTn>
                        </p:par>
                        <p:par>
                          <p:cTn id="11" fill="hold" nodeType="afterGroup">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12"/>
                                        </p:tgtEl>
                                        <p:attrNameLst>
                                          <p:attrName>style.visibility</p:attrName>
                                        </p:attrNameLst>
                                      </p:cBhvr>
                                      <p:to>
                                        <p:strVal val="visible"/>
                                      </p:to>
                                    </p:set>
                                    <p:animEffect transition="in" filter="wipe(left)">
                                      <p:cBhvr>
                                        <p:cTn id="14" dur="300"/>
                                        <p:tgtEl>
                                          <p:spTgt spid="112"/>
                                        </p:tgtEl>
                                      </p:cBhvr>
                                    </p:animEffect>
                                  </p:childTnLst>
                                </p:cTn>
                              </p:par>
                            </p:childTnLst>
                          </p:cTn>
                        </p:par>
                        <p:par>
                          <p:cTn id="15" fill="hold" nodeType="afterGroup">
                            <p:stCondLst>
                              <p:cond delay="800"/>
                            </p:stCondLst>
                            <p:childTnLst>
                              <p:par>
                                <p:cTn id="16" presetID="22" presetClass="entr" presetSubtype="8" fill="hold" grpId="0" nodeType="afterEffect">
                                  <p:stCondLst>
                                    <p:cond delay="0"/>
                                  </p:stCondLst>
                                  <p:childTnLst>
                                    <p:set>
                                      <p:cBhvr>
                                        <p:cTn id="17" dur="1" fill="hold">
                                          <p:stCondLst>
                                            <p:cond delay="0"/>
                                          </p:stCondLst>
                                        </p:cTn>
                                        <p:tgtEl>
                                          <p:spTgt spid="113"/>
                                        </p:tgtEl>
                                        <p:attrNameLst>
                                          <p:attrName>style.visibility</p:attrName>
                                        </p:attrNameLst>
                                      </p:cBhvr>
                                      <p:to>
                                        <p:strVal val="visible"/>
                                      </p:to>
                                    </p:set>
                                    <p:animEffect transition="in" filter="wipe(left)">
                                      <p:cBhvr>
                                        <p:cTn id="18" dur="300"/>
                                        <p:tgtEl>
                                          <p:spTgt spid="113"/>
                                        </p:tgtEl>
                                      </p:cBhvr>
                                    </p:animEffect>
                                  </p:childTnLst>
                                </p:cTn>
                              </p:par>
                            </p:childTnLst>
                          </p:cTn>
                        </p:par>
                        <p:par>
                          <p:cTn id="19" fill="hold" nodeType="afterGroup">
                            <p:stCondLst>
                              <p:cond delay="1100"/>
                            </p:stCondLst>
                            <p:childTnLst>
                              <p:par>
                                <p:cTn id="20" presetID="22" presetClass="entr" presetSubtype="8" fill="hold" grpId="0" nodeType="after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wipe(left)">
                                      <p:cBhvr>
                                        <p:cTn id="22" dur="300"/>
                                        <p:tgtEl>
                                          <p:spTgt spid="114"/>
                                        </p:tgtEl>
                                      </p:cBhvr>
                                    </p:animEffect>
                                  </p:childTnLst>
                                </p:cTn>
                              </p:par>
                            </p:childTnLst>
                          </p:cTn>
                        </p:par>
                        <p:par>
                          <p:cTn id="23" fill="hold" nodeType="afterGroup">
                            <p:stCondLst>
                              <p:cond delay="1400"/>
                            </p:stCondLst>
                            <p:childTnLst>
                              <p:par>
                                <p:cTn id="24" presetID="22" presetClass="entr" presetSubtype="8" fill="hold" grpId="0" nodeType="afterEffect">
                                  <p:stCondLst>
                                    <p:cond delay="0"/>
                                  </p:stCondLst>
                                  <p:childTnLst>
                                    <p:set>
                                      <p:cBhvr>
                                        <p:cTn id="25" dur="1" fill="hold">
                                          <p:stCondLst>
                                            <p:cond delay="0"/>
                                          </p:stCondLst>
                                        </p:cTn>
                                        <p:tgtEl>
                                          <p:spTgt spid="115"/>
                                        </p:tgtEl>
                                        <p:attrNameLst>
                                          <p:attrName>style.visibility</p:attrName>
                                        </p:attrNameLst>
                                      </p:cBhvr>
                                      <p:to>
                                        <p:strVal val="visible"/>
                                      </p:to>
                                    </p:set>
                                    <p:animEffect transition="in" filter="wipe(left)">
                                      <p:cBhvr>
                                        <p:cTn id="26" dur="300"/>
                                        <p:tgtEl>
                                          <p:spTgt spid="115"/>
                                        </p:tgtEl>
                                      </p:cBhvr>
                                    </p:animEffect>
                                  </p:childTnLst>
                                </p:cTn>
                              </p:par>
                            </p:childTnLst>
                          </p:cTn>
                        </p:par>
                        <p:par>
                          <p:cTn id="27" fill="hold" nodeType="afterGroup">
                            <p:stCondLst>
                              <p:cond delay="1700"/>
                            </p:stCondLst>
                            <p:childTnLst>
                              <p:par>
                                <p:cTn id="28" presetID="10" presetClass="entr" presetSubtype="0"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300"/>
                                        <p:tgtEl>
                                          <p:spTgt spid="3"/>
                                        </p:tgtEl>
                                      </p:cBhvr>
                                    </p:animEffect>
                                  </p:childTnLst>
                                </p:cTn>
                              </p:par>
                            </p:childTnLst>
                          </p:cTn>
                        </p:par>
                        <p:par>
                          <p:cTn id="31" fill="hold" nodeType="afterGroup">
                            <p:stCondLst>
                              <p:cond delay="2000"/>
                            </p:stCondLst>
                            <p:childTnLst>
                              <p:par>
                                <p:cTn id="32" presetID="22" presetClass="entr" presetSubtype="4" fill="hold" grpId="0" nodeType="afterEffect">
                                  <p:stCondLst>
                                    <p:cond delay="0"/>
                                  </p:stCondLst>
                                  <p:childTnLst>
                                    <p:set>
                                      <p:cBhvr>
                                        <p:cTn id="33" dur="1" fill="hold">
                                          <p:stCondLst>
                                            <p:cond delay="0"/>
                                          </p:stCondLst>
                                        </p:cTn>
                                        <p:tgtEl>
                                          <p:spTgt spid="133"/>
                                        </p:tgtEl>
                                        <p:attrNameLst>
                                          <p:attrName>style.visibility</p:attrName>
                                        </p:attrNameLst>
                                      </p:cBhvr>
                                      <p:to>
                                        <p:strVal val="visible"/>
                                      </p:to>
                                    </p:set>
                                    <p:animEffect transition="in" filter="wipe(down)">
                                      <p:cBhvr>
                                        <p:cTn id="34" dur="300"/>
                                        <p:tgtEl>
                                          <p:spTgt spid="133"/>
                                        </p:tgtEl>
                                      </p:cBhvr>
                                    </p:animEffect>
                                  </p:childTnLst>
                                </p:cTn>
                              </p:par>
                            </p:childTnLst>
                          </p:cTn>
                        </p:par>
                        <p:par>
                          <p:cTn id="35" fill="hold" nodeType="afterGroup">
                            <p:stCondLst>
                              <p:cond delay="2300"/>
                            </p:stCondLst>
                            <p:childTnLst>
                              <p:par>
                                <p:cTn id="36" presetID="45" presetClass="entr" presetSubtype="0" fill="hold" grpId="0" nodeType="afterEffect">
                                  <p:stCondLst>
                                    <p:cond delay="0"/>
                                  </p:stCondLst>
                                  <p:childTnLst>
                                    <p:set>
                                      <p:cBhvr>
                                        <p:cTn id="37" dur="1" fill="hold">
                                          <p:stCondLst>
                                            <p:cond delay="0"/>
                                          </p:stCondLst>
                                        </p:cTn>
                                        <p:tgtEl>
                                          <p:spTgt spid="141"/>
                                        </p:tgtEl>
                                        <p:attrNameLst>
                                          <p:attrName>style.visibility</p:attrName>
                                        </p:attrNameLst>
                                      </p:cBhvr>
                                      <p:to>
                                        <p:strVal val="visible"/>
                                      </p:to>
                                    </p:set>
                                    <p:animEffect transition="in" filter="fade">
                                      <p:cBhvr>
                                        <p:cTn id="38" dur="500"/>
                                        <p:tgtEl>
                                          <p:spTgt spid="141"/>
                                        </p:tgtEl>
                                      </p:cBhvr>
                                    </p:animEffect>
                                    <p:anim calcmode="lin" valueType="num">
                                      <p:cBhvr>
                                        <p:cTn id="39" dur="500" fill="hold"/>
                                        <p:tgtEl>
                                          <p:spTgt spid="141"/>
                                        </p:tgtEl>
                                        <p:attrNameLst>
                                          <p:attrName>ppt_w</p:attrName>
                                        </p:attrNameLst>
                                      </p:cBhvr>
                                      <p:tavLst>
                                        <p:tav tm="0" fmla="#ppt_w*sin(2.5*pi*$)">
                                          <p:val>
                                            <p:fltVal val="0"/>
                                          </p:val>
                                        </p:tav>
                                        <p:tav tm="100000">
                                          <p:val>
                                            <p:fltVal val="1"/>
                                          </p:val>
                                        </p:tav>
                                      </p:tavLst>
                                    </p:anim>
                                    <p:anim calcmode="lin" valueType="num">
                                      <p:cBhvr>
                                        <p:cTn id="40" dur="500" fill="hold"/>
                                        <p:tgtEl>
                                          <p:spTgt spid="141"/>
                                        </p:tgtEl>
                                        <p:attrNameLst>
                                          <p:attrName>ppt_h</p:attrName>
                                        </p:attrNameLst>
                                      </p:cBhvr>
                                      <p:tavLst>
                                        <p:tav tm="0">
                                          <p:val>
                                            <p:strVal val="#ppt_h"/>
                                          </p:val>
                                        </p:tav>
                                        <p:tav tm="100000">
                                          <p:val>
                                            <p:strVal val="#ppt_h"/>
                                          </p:val>
                                        </p:tav>
                                      </p:tavLst>
                                    </p:anim>
                                  </p:childTnLst>
                                </p:cTn>
                              </p:par>
                            </p:childTnLst>
                          </p:cTn>
                        </p:par>
                        <p:par>
                          <p:cTn id="41" fill="hold" nodeType="afterGroup">
                            <p:stCondLst>
                              <p:cond delay="2800"/>
                            </p:stCondLst>
                            <p:childTnLst>
                              <p:par>
                                <p:cTn id="42" presetID="12" presetClass="entr" presetSubtype="2" fill="hold" grpId="0" nodeType="afterEffect">
                                  <p:stCondLst>
                                    <p:cond delay="0"/>
                                  </p:stCondLst>
                                  <p:childTnLst>
                                    <p:set>
                                      <p:cBhvr>
                                        <p:cTn id="43" dur="1" fill="hold">
                                          <p:stCondLst>
                                            <p:cond delay="0"/>
                                          </p:stCondLst>
                                        </p:cTn>
                                        <p:tgtEl>
                                          <p:spTgt spid="123"/>
                                        </p:tgtEl>
                                        <p:attrNameLst>
                                          <p:attrName>style.visibility</p:attrName>
                                        </p:attrNameLst>
                                      </p:cBhvr>
                                      <p:to>
                                        <p:strVal val="visible"/>
                                      </p:to>
                                    </p:set>
                                    <p:anim calcmode="lin" valueType="num">
                                      <p:cBhvr additive="base">
                                        <p:cTn id="44" dur="500"/>
                                        <p:tgtEl>
                                          <p:spTgt spid="123"/>
                                        </p:tgtEl>
                                        <p:attrNameLst>
                                          <p:attrName>ppt_x</p:attrName>
                                        </p:attrNameLst>
                                      </p:cBhvr>
                                      <p:tavLst>
                                        <p:tav tm="0">
                                          <p:val>
                                            <p:strVal val="#ppt_x+#ppt_w*1.125000"/>
                                          </p:val>
                                        </p:tav>
                                        <p:tav tm="100000">
                                          <p:val>
                                            <p:strVal val="#ppt_x"/>
                                          </p:val>
                                        </p:tav>
                                      </p:tavLst>
                                    </p:anim>
                                    <p:animEffect transition="in" filter="wipe(left)">
                                      <p:cBhvr>
                                        <p:cTn id="45" dur="500"/>
                                        <p:tgtEl>
                                          <p:spTgt spid="123"/>
                                        </p:tgtEl>
                                      </p:cBhvr>
                                    </p:animEffect>
                                  </p:childTnLst>
                                </p:cTn>
                              </p:par>
                              <p:par>
                                <p:cTn id="46" presetID="12" presetClass="entr" presetSubtype="2" fill="hold" grpId="0" nodeType="withEffect">
                                  <p:stCondLst>
                                    <p:cond delay="0"/>
                                  </p:stCondLst>
                                  <p:childTnLst>
                                    <p:set>
                                      <p:cBhvr>
                                        <p:cTn id="47" dur="1" fill="hold">
                                          <p:stCondLst>
                                            <p:cond delay="0"/>
                                          </p:stCondLst>
                                        </p:cTn>
                                        <p:tgtEl>
                                          <p:spTgt spid="126"/>
                                        </p:tgtEl>
                                        <p:attrNameLst>
                                          <p:attrName>style.visibility</p:attrName>
                                        </p:attrNameLst>
                                      </p:cBhvr>
                                      <p:to>
                                        <p:strVal val="visible"/>
                                      </p:to>
                                    </p:set>
                                    <p:anim calcmode="lin" valueType="num">
                                      <p:cBhvr additive="base">
                                        <p:cTn id="48" dur="500"/>
                                        <p:tgtEl>
                                          <p:spTgt spid="126"/>
                                        </p:tgtEl>
                                        <p:attrNameLst>
                                          <p:attrName>ppt_x</p:attrName>
                                        </p:attrNameLst>
                                      </p:cBhvr>
                                      <p:tavLst>
                                        <p:tav tm="0">
                                          <p:val>
                                            <p:strVal val="#ppt_x+#ppt_w*1.125000"/>
                                          </p:val>
                                        </p:tav>
                                        <p:tav tm="100000">
                                          <p:val>
                                            <p:strVal val="#ppt_x"/>
                                          </p:val>
                                        </p:tav>
                                      </p:tavLst>
                                    </p:anim>
                                    <p:animEffect transition="in" filter="wipe(left)">
                                      <p:cBhvr>
                                        <p:cTn id="49" dur="500"/>
                                        <p:tgtEl>
                                          <p:spTgt spid="126"/>
                                        </p:tgtEl>
                                      </p:cBhvr>
                                    </p:animEffect>
                                  </p:childTnLst>
                                </p:cTn>
                              </p:par>
                            </p:childTnLst>
                          </p:cTn>
                        </p:par>
                        <p:par>
                          <p:cTn id="50" fill="hold" nodeType="afterGroup">
                            <p:stCondLst>
                              <p:cond delay="3300"/>
                            </p:stCondLst>
                            <p:childTnLst>
                              <p:par>
                                <p:cTn id="51" presetID="45" presetClass="entr" presetSubtype="0" fill="hold" grpId="0" nodeType="afterEffect">
                                  <p:stCondLst>
                                    <p:cond delay="0"/>
                                  </p:stCondLst>
                                  <p:childTnLst>
                                    <p:set>
                                      <p:cBhvr>
                                        <p:cTn id="52" dur="1" fill="hold">
                                          <p:stCondLst>
                                            <p:cond delay="0"/>
                                          </p:stCondLst>
                                        </p:cTn>
                                        <p:tgtEl>
                                          <p:spTgt spid="78"/>
                                        </p:tgtEl>
                                        <p:attrNameLst>
                                          <p:attrName>style.visibility</p:attrName>
                                        </p:attrNameLst>
                                      </p:cBhvr>
                                      <p:to>
                                        <p:strVal val="visible"/>
                                      </p:to>
                                    </p:set>
                                    <p:animEffect transition="in" filter="fade">
                                      <p:cBhvr>
                                        <p:cTn id="53" dur="500"/>
                                        <p:tgtEl>
                                          <p:spTgt spid="78"/>
                                        </p:tgtEl>
                                      </p:cBhvr>
                                    </p:animEffect>
                                    <p:anim calcmode="lin" valueType="num">
                                      <p:cBhvr>
                                        <p:cTn id="54" dur="500" fill="hold"/>
                                        <p:tgtEl>
                                          <p:spTgt spid="78"/>
                                        </p:tgtEl>
                                        <p:attrNameLst>
                                          <p:attrName>ppt_w</p:attrName>
                                        </p:attrNameLst>
                                      </p:cBhvr>
                                      <p:tavLst>
                                        <p:tav tm="0" fmla="#ppt_w*sin(2.5*pi*$)">
                                          <p:val>
                                            <p:fltVal val="0"/>
                                          </p:val>
                                        </p:tav>
                                        <p:tav tm="100000">
                                          <p:val>
                                            <p:fltVal val="1"/>
                                          </p:val>
                                        </p:tav>
                                      </p:tavLst>
                                    </p:anim>
                                    <p:anim calcmode="lin" valueType="num">
                                      <p:cBhvr>
                                        <p:cTn id="55" dur="500" fill="hold"/>
                                        <p:tgtEl>
                                          <p:spTgt spid="78"/>
                                        </p:tgtEl>
                                        <p:attrNameLst>
                                          <p:attrName>ppt_h</p:attrName>
                                        </p:attrNameLst>
                                      </p:cBhvr>
                                      <p:tavLst>
                                        <p:tav tm="0">
                                          <p:val>
                                            <p:strVal val="#ppt_h"/>
                                          </p:val>
                                        </p:tav>
                                        <p:tav tm="100000">
                                          <p:val>
                                            <p:strVal val="#ppt_h"/>
                                          </p:val>
                                        </p:tav>
                                      </p:tavLst>
                                    </p:anim>
                                  </p:childTnLst>
                                </p:cTn>
                              </p:par>
                            </p:childTnLst>
                          </p:cTn>
                        </p:par>
                        <p:par>
                          <p:cTn id="56" fill="hold" nodeType="afterGroup">
                            <p:stCondLst>
                              <p:cond delay="3800"/>
                            </p:stCondLst>
                            <p:childTnLst>
                              <p:par>
                                <p:cTn id="57" presetID="12" presetClass="entr" presetSubtype="2" fill="hold" grpId="0" nodeType="afterEffect">
                                  <p:stCondLst>
                                    <p:cond delay="0"/>
                                  </p:stCondLst>
                                  <p:childTnLst>
                                    <p:set>
                                      <p:cBhvr>
                                        <p:cTn id="58" dur="1" fill="hold">
                                          <p:stCondLst>
                                            <p:cond delay="0"/>
                                          </p:stCondLst>
                                        </p:cTn>
                                        <p:tgtEl>
                                          <p:spTgt spid="76"/>
                                        </p:tgtEl>
                                        <p:attrNameLst>
                                          <p:attrName>style.visibility</p:attrName>
                                        </p:attrNameLst>
                                      </p:cBhvr>
                                      <p:to>
                                        <p:strVal val="visible"/>
                                      </p:to>
                                    </p:set>
                                    <p:anim calcmode="lin" valueType="num">
                                      <p:cBhvr additive="base">
                                        <p:cTn id="59" dur="500"/>
                                        <p:tgtEl>
                                          <p:spTgt spid="76"/>
                                        </p:tgtEl>
                                        <p:attrNameLst>
                                          <p:attrName>ppt_x</p:attrName>
                                        </p:attrNameLst>
                                      </p:cBhvr>
                                      <p:tavLst>
                                        <p:tav tm="0">
                                          <p:val>
                                            <p:strVal val="#ppt_x+#ppt_w*1.125000"/>
                                          </p:val>
                                        </p:tav>
                                        <p:tav tm="100000">
                                          <p:val>
                                            <p:strVal val="#ppt_x"/>
                                          </p:val>
                                        </p:tav>
                                      </p:tavLst>
                                    </p:anim>
                                    <p:animEffect transition="in" filter="wipe(left)">
                                      <p:cBhvr>
                                        <p:cTn id="60" dur="500"/>
                                        <p:tgtEl>
                                          <p:spTgt spid="76"/>
                                        </p:tgtEl>
                                      </p:cBhvr>
                                    </p:animEffect>
                                  </p:childTnLst>
                                </p:cTn>
                              </p:par>
                              <p:par>
                                <p:cTn id="61" presetID="12" presetClass="entr" presetSubtype="2" fill="hold" grpId="0" nodeType="withEffect">
                                  <p:stCondLst>
                                    <p:cond delay="0"/>
                                  </p:stCondLst>
                                  <p:childTnLst>
                                    <p:set>
                                      <p:cBhvr>
                                        <p:cTn id="62" dur="1" fill="hold">
                                          <p:stCondLst>
                                            <p:cond delay="0"/>
                                          </p:stCondLst>
                                        </p:cTn>
                                        <p:tgtEl>
                                          <p:spTgt spid="77"/>
                                        </p:tgtEl>
                                        <p:attrNameLst>
                                          <p:attrName>style.visibility</p:attrName>
                                        </p:attrNameLst>
                                      </p:cBhvr>
                                      <p:to>
                                        <p:strVal val="visible"/>
                                      </p:to>
                                    </p:set>
                                    <p:anim calcmode="lin" valueType="num">
                                      <p:cBhvr additive="base">
                                        <p:cTn id="63" dur="500"/>
                                        <p:tgtEl>
                                          <p:spTgt spid="77"/>
                                        </p:tgtEl>
                                        <p:attrNameLst>
                                          <p:attrName>ppt_x</p:attrName>
                                        </p:attrNameLst>
                                      </p:cBhvr>
                                      <p:tavLst>
                                        <p:tav tm="0">
                                          <p:val>
                                            <p:strVal val="#ppt_x+#ppt_w*1.125000"/>
                                          </p:val>
                                        </p:tav>
                                        <p:tav tm="100000">
                                          <p:val>
                                            <p:strVal val="#ppt_x"/>
                                          </p:val>
                                        </p:tav>
                                      </p:tavLst>
                                    </p:anim>
                                    <p:animEffect transition="in" filter="wipe(left)">
                                      <p:cBhvr>
                                        <p:cTn id="64" dur="500"/>
                                        <p:tgtEl>
                                          <p:spTgt spid="77"/>
                                        </p:tgtEl>
                                      </p:cBhvr>
                                    </p:animEffect>
                                  </p:childTnLst>
                                </p:cTn>
                              </p:par>
                            </p:childTnLst>
                          </p:cTn>
                        </p:par>
                        <p:par>
                          <p:cTn id="65" fill="hold" nodeType="afterGroup">
                            <p:stCondLst>
                              <p:cond delay="4300"/>
                            </p:stCondLst>
                            <p:childTnLst>
                              <p:par>
                                <p:cTn id="66" presetID="42" presetClass="entr" presetSubtype="0" fill="hold" nodeType="afterEffect">
                                  <p:stCondLst>
                                    <p:cond delay="0"/>
                                  </p:stCondLst>
                                  <p:childTnLst>
                                    <p:set>
                                      <p:cBhvr>
                                        <p:cTn id="67" dur="1" fill="hold">
                                          <p:stCondLst>
                                            <p:cond delay="0"/>
                                          </p:stCondLst>
                                        </p:cTn>
                                        <p:tgtEl>
                                          <p:spTgt spid="125"/>
                                        </p:tgtEl>
                                        <p:attrNameLst>
                                          <p:attrName>style.visibility</p:attrName>
                                        </p:attrNameLst>
                                      </p:cBhvr>
                                      <p:to>
                                        <p:strVal val="visible"/>
                                      </p:to>
                                    </p:set>
                                    <p:animEffect transition="in" filter="fade">
                                      <p:cBhvr>
                                        <p:cTn id="68" dur="300"/>
                                        <p:tgtEl>
                                          <p:spTgt spid="125"/>
                                        </p:tgtEl>
                                      </p:cBhvr>
                                    </p:animEffect>
                                    <p:anim calcmode="lin" valueType="num">
                                      <p:cBhvr>
                                        <p:cTn id="69" dur="300" fill="hold"/>
                                        <p:tgtEl>
                                          <p:spTgt spid="125"/>
                                        </p:tgtEl>
                                        <p:attrNameLst>
                                          <p:attrName>ppt_x</p:attrName>
                                        </p:attrNameLst>
                                      </p:cBhvr>
                                      <p:tavLst>
                                        <p:tav tm="0">
                                          <p:val>
                                            <p:strVal val="#ppt_x"/>
                                          </p:val>
                                        </p:tav>
                                        <p:tav tm="100000">
                                          <p:val>
                                            <p:strVal val="#ppt_x"/>
                                          </p:val>
                                        </p:tav>
                                      </p:tavLst>
                                    </p:anim>
                                    <p:anim calcmode="lin" valueType="num">
                                      <p:cBhvr>
                                        <p:cTn id="70" dur="300" fill="hold"/>
                                        <p:tgtEl>
                                          <p:spTgt spid="1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P spid="113" grpId="0" animBg="1"/>
      <p:bldP spid="114" grpId="0" animBg="1"/>
      <p:bldP spid="115" grpId="0" animBg="1"/>
      <p:bldP spid="123" grpId="0"/>
      <p:bldP spid="126" grpId="0"/>
      <p:bldP spid="133" grpId="0" animBg="1"/>
      <p:bldP spid="141" grpId="0" animBg="1"/>
      <p:bldP spid="76" grpId="0"/>
      <p:bldP spid="77" grpId="0"/>
      <p:bldP spid="78"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15">
            <a:extLst>
              <a:ext uri="{FF2B5EF4-FFF2-40B4-BE49-F238E27FC236}">
                <a16:creationId xmlns:a16="http://schemas.microsoft.com/office/drawing/2014/main" id="{3C24CA4B-2FC0-4FF2-A8EF-C72F486D749F}"/>
              </a:ext>
            </a:extLst>
          </p:cNvPr>
          <p:cNvSpPr txBox="1">
            <a:spLocks noChangeArrowheads="1"/>
          </p:cNvSpPr>
          <p:nvPr/>
        </p:nvSpPr>
        <p:spPr bwMode="auto">
          <a:xfrm>
            <a:off x="5251379" y="2696447"/>
            <a:ext cx="2502504" cy="414159"/>
          </a:xfrm>
          <a:prstGeom prst="rect">
            <a:avLst/>
          </a:prstGeom>
          <a:noFill/>
          <a:ln w="9525">
            <a:noFill/>
            <a:miter lim="8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defPPr>
              <a:defRPr lang="en-US"/>
            </a:defPPr>
            <a:lvl1pPr lvl="0" algn="l">
              <a:lnSpc>
                <a:spcPct val="120000"/>
              </a:lnSpc>
              <a:defRPr sz="1200" b="0" kern="0">
                <a:solidFill>
                  <a:schemeClr val="accent3">
                    <a:lumMod val="50000"/>
                  </a:schemeClr>
                </a:solidFill>
                <a:latin typeface="微软雅黑" pitchFamily="34" charset="-122"/>
                <a:ea typeface="微软雅黑" pitchFamily="34" charset="-122"/>
              </a:defRPr>
            </a:lvl1pPr>
          </a:lstStyle>
          <a:p>
            <a:pPr>
              <a:lnSpc>
                <a:spcPct val="120000"/>
              </a:lnSpc>
            </a:pPr>
            <a:r>
              <a:rPr lang="zh-TW" altLang="zh-TW" sz="900">
                <a:solidFill>
                  <a:schemeClr val="tx1">
                    <a:lumMod val="50000"/>
                    <a:lumOff val="50000"/>
                  </a:schemeClr>
                </a:solidFill>
                <a:latin typeface="Source Han Sans TC"/>
                <a:ea typeface="Source Han Sans TC"/>
                <a:sym typeface="Source Han Sans K Medium" panose="020B0600000000000000" pitchFamily="34" charset="-128"/>
              </a:rPr>
              <a:t>★點擊此處新增標題★點擊此處新增標題</a:t>
            </a:r>
            <a:endParaRPr lang="en-US" altLang="zh-CN" sz="900">
              <a:solidFill>
                <a:schemeClr val="tx1">
                  <a:lumMod val="50000"/>
                  <a:lumOff val="50000"/>
                </a:schemeClr>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a:p>
            <a:pPr>
              <a:lnSpc>
                <a:spcPct val="120000"/>
              </a:lnSpc>
            </a:pPr>
            <a:r>
              <a:rPr lang="zh-TW" altLang="zh-TW" sz="900">
                <a:solidFill>
                  <a:schemeClr val="tx1">
                    <a:lumMod val="50000"/>
                    <a:lumOff val="50000"/>
                  </a:schemeClr>
                </a:solidFill>
                <a:latin typeface="Source Han Sans TC"/>
                <a:ea typeface="Source Han Sans TC"/>
                <a:sym typeface="Source Han Sans K Medium" panose="020B0600000000000000" pitchFamily="34" charset="-128"/>
              </a:rPr>
              <a:t>★點擊此處新增標題★點擊此處新增標題</a:t>
            </a:r>
          </a:p>
        </p:txBody>
      </p:sp>
      <p:sp>
        <p:nvSpPr>
          <p:cNvPr id="11" name="MH_SubTitle_1">
            <a:extLst>
              <a:ext uri="{FF2B5EF4-FFF2-40B4-BE49-F238E27FC236}">
                <a16:creationId xmlns:a16="http://schemas.microsoft.com/office/drawing/2014/main" id="{03BE4C68-E22C-4D95-AAF6-25828293DC17}"/>
              </a:ext>
            </a:extLst>
          </p:cNvPr>
          <p:cNvSpPr/>
          <p:nvPr>
            <p:custDataLst>
              <p:tags r:id="rId1"/>
            </p:custDataLst>
          </p:nvPr>
        </p:nvSpPr>
        <p:spPr>
          <a:xfrm>
            <a:off x="4797273" y="2091955"/>
            <a:ext cx="2978530" cy="428255"/>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1260428 w 4508453"/>
              <a:gd name="connsiteY3" fmla="*/ 88141 h 969560"/>
              <a:gd name="connsiteX4" fmla="*/ 1260428 w 4508453"/>
              <a:gd name="connsiteY4" fmla="*/ 890894 h 969560"/>
              <a:gd name="connsiteX5" fmla="*/ 3969982 w 4508453"/>
              <a:gd name="connsiteY5" fmla="*/ 890894 h 969560"/>
              <a:gd name="connsiteX6" fmla="*/ 4411496 w 4508453"/>
              <a:gd name="connsiteY6" fmla="*/ 489518 h 969560"/>
              <a:gd name="connsiteX7" fmla="*/ 4411497 w 4508453"/>
              <a:gd name="connsiteY7" fmla="*/ 489518 h 969560"/>
              <a:gd name="connsiteX8" fmla="*/ 3969983 w 4508453"/>
              <a:gd name="connsiteY8" fmla="*/ 88141 h 969560"/>
              <a:gd name="connsiteX9" fmla="*/ 484780 w 4508453"/>
              <a:gd name="connsiteY9" fmla="*/ 0 h 969560"/>
              <a:gd name="connsiteX10" fmla="*/ 4023673 w 4508453"/>
              <a:gd name="connsiteY10" fmla="*/ 0 h 969560"/>
              <a:gd name="connsiteX11" fmla="*/ 4508453 w 4508453"/>
              <a:gd name="connsiteY11" fmla="*/ 484780 h 969560"/>
              <a:gd name="connsiteX12" fmla="*/ 4508452 w 4508453"/>
              <a:gd name="connsiteY12" fmla="*/ 484780 h 969560"/>
              <a:gd name="connsiteX13" fmla="*/ 4023672 w 4508453"/>
              <a:gd name="connsiteY13" fmla="*/ 969560 h 969560"/>
              <a:gd name="connsiteX14" fmla="*/ 484780 w 4508453"/>
              <a:gd name="connsiteY14" fmla="*/ 969559 h 969560"/>
              <a:gd name="connsiteX15" fmla="*/ 9849 w 4508453"/>
              <a:gd name="connsiteY15" fmla="*/ 582479 h 969560"/>
              <a:gd name="connsiteX16" fmla="*/ 0 w 4508453"/>
              <a:gd name="connsiteY16" fmla="*/ 484780 h 969560"/>
              <a:gd name="connsiteX17" fmla="*/ 9849 w 4508453"/>
              <a:gd name="connsiteY17" fmla="*/ 387080 h 969560"/>
              <a:gd name="connsiteX18" fmla="*/ 484780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1260428" y="88141"/>
                </a:moveTo>
                <a:lnTo>
                  <a:pt x="1260428" y="890894"/>
                </a:lnTo>
                <a:lnTo>
                  <a:pt x="3969982" y="890894"/>
                </a:lnTo>
                <a:cubicBezTo>
                  <a:pt x="4213824" y="890894"/>
                  <a:pt x="4411496" y="711192"/>
                  <a:pt x="4411496" y="489518"/>
                </a:cubicBezTo>
                <a:lnTo>
                  <a:pt x="4411497" y="489518"/>
                </a:lnTo>
                <a:cubicBezTo>
                  <a:pt x="4411497" y="267843"/>
                  <a:pt x="4213825" y="88141"/>
                  <a:pt x="3969983" y="88141"/>
                </a:cubicBezTo>
                <a:close/>
                <a:moveTo>
                  <a:pt x="484780" y="0"/>
                </a:moveTo>
                <a:lnTo>
                  <a:pt x="4023673" y="0"/>
                </a:lnTo>
                <a:cubicBezTo>
                  <a:pt x="4291410" y="0"/>
                  <a:pt x="4508453" y="217043"/>
                  <a:pt x="4508453" y="484780"/>
                </a:cubicBezTo>
                <a:lnTo>
                  <a:pt x="4508452" y="484780"/>
                </a:lnTo>
                <a:cubicBezTo>
                  <a:pt x="4508452" y="752517"/>
                  <a:pt x="4291409" y="969560"/>
                  <a:pt x="4023672" y="969560"/>
                </a:cubicBezTo>
                <a:lnTo>
                  <a:pt x="484780" y="969559"/>
                </a:lnTo>
                <a:cubicBezTo>
                  <a:pt x="250510" y="969559"/>
                  <a:pt x="55053" y="803386"/>
                  <a:pt x="9849" y="582479"/>
                </a:cubicBezTo>
                <a:lnTo>
                  <a:pt x="0" y="484780"/>
                </a:lnTo>
                <a:lnTo>
                  <a:pt x="9849" y="387080"/>
                </a:lnTo>
                <a:cubicBezTo>
                  <a:pt x="55053" y="166174"/>
                  <a:pt x="250510" y="0"/>
                  <a:pt x="484780" y="0"/>
                </a:cubicBezTo>
                <a:close/>
              </a:path>
            </a:pathLst>
          </a:custGeom>
          <a:solidFill>
            <a:schemeClr val="accent1"/>
          </a:solidFill>
          <a:ln w="25400" cap="flat" cmpd="sng" algn="ctr">
            <a:noFill/>
            <a:prstDash val="solid"/>
          </a:ln>
          <a:effectLst/>
        </p:spPr>
        <p:txBody>
          <a:bodyPr wrap="square" lIns="972922" tIns="0" rIns="0" bIns="0" rtlCol="0" anchor="ctr" anchorCtr="0">
            <a:normAutofit/>
          </a:bodyPr>
          <a:lstStyle/>
          <a:p>
            <a:r>
              <a:rPr lang="zh-TW" altLang="zh-TW" sz="1100" b="1">
                <a:solidFill>
                  <a:schemeClr val="accent1"/>
                </a:solidFill>
                <a:latin typeface="Source Han Sans TC"/>
                <a:ea typeface="Source Han Sans TC"/>
                <a:sym typeface="Source Han Sans K Medium" panose="020B0600000000000000" pitchFamily="34" charset="-128"/>
              </a:rPr>
              <a:t>投資報酬率</a:t>
            </a:r>
          </a:p>
        </p:txBody>
      </p:sp>
      <p:sp>
        <p:nvSpPr>
          <p:cNvPr id="12" name="MH_Other_1">
            <a:extLst>
              <a:ext uri="{FF2B5EF4-FFF2-40B4-BE49-F238E27FC236}">
                <a16:creationId xmlns:a16="http://schemas.microsoft.com/office/drawing/2014/main" id="{68BA08AA-6D46-4357-8B04-FB1A87DF93E9}"/>
              </a:ext>
            </a:extLst>
          </p:cNvPr>
          <p:cNvSpPr txBox="1"/>
          <p:nvPr>
            <p:custDataLst>
              <p:tags r:id="rId2"/>
            </p:custDataLst>
          </p:nvPr>
        </p:nvSpPr>
        <p:spPr>
          <a:xfrm flipH="1">
            <a:off x="4950617" y="2055951"/>
            <a:ext cx="601520" cy="492443"/>
          </a:xfrm>
          <a:prstGeom prst="rect">
            <a:avLst/>
          </a:prstGeom>
          <a:noFill/>
          <a:effectLst/>
        </p:spPr>
        <p:txBody>
          <a:bodyPr wrap="square" lIns="0" tIns="0" rIns="0" bIns="0" rtlCol="0" anchor="t" anchorCtr="0">
            <a:norm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zh-TW" altLang="zh-TW" sz="3200" b="0">
                <a:solidFill>
                  <a:srgbClr val="FFFFFF"/>
                </a:solidFill>
                <a:latin typeface="Source Han Sans TC"/>
                <a:ea typeface="Source Han Sans TC"/>
                <a:cs typeface="IrisUPC" pitchFamily="34" charset="-34"/>
                <a:sym typeface="Source Han Sans K Medium" panose="020B0600000000000000" pitchFamily="34" charset="-128"/>
              </a:rPr>
              <a:t>04</a:t>
            </a:r>
            <a:endParaRPr lang="zh-CN" altLang="en-US" sz="3200" b="0">
              <a:solidFill>
                <a:srgbClr val="FFFFFF"/>
              </a:solidFill>
              <a:latin typeface="Source Han Sans K Medium" panose="020B0600000000000000" pitchFamily="34" charset="-128"/>
              <a:ea typeface="Source Han Sans K Medium" panose="020B0600000000000000" pitchFamily="34" charset="-128"/>
              <a:cs typeface="IrisUPC" pitchFamily="34" charset="-34"/>
              <a:sym typeface="Source Han Sans K Medium" panose="020B0600000000000000" pitchFamily="34" charset="-128"/>
            </a:endParaRPr>
          </a:p>
        </p:txBody>
      </p:sp>
      <p:pic>
        <p:nvPicPr>
          <p:cNvPr id="6" name="图片 5">
            <a:extLst>
              <a:ext uri="{FF2B5EF4-FFF2-40B4-BE49-F238E27FC236}">
                <a16:creationId xmlns:a16="http://schemas.microsoft.com/office/drawing/2014/main" id="{FE9D0C46-3301-4793-A447-60224E5E6D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088" y="225204"/>
            <a:ext cx="5145088" cy="5145088"/>
          </a:xfrm>
          <a:prstGeom prst="rect">
            <a:avLst/>
          </a:prstGeom>
        </p:spPr>
      </p:pic>
    </p:spTree>
    <p:extLst>
      <p:ext uri="{BB962C8B-B14F-4D97-AF65-F5344CB8AC3E}">
        <p14:creationId xmlns:p14="http://schemas.microsoft.com/office/powerpoint/2010/main" val="190110756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p15:prstTrans prst="drape"/>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1+#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500"/>
                            </p:stCondLst>
                            <p:childTnLst>
                              <p:par>
                                <p:cTn id="14" presetID="27" presetClass="entr" presetSubtype="0" fill="hold" grpId="0" nodeType="afterEffect">
                                  <p:stCondLst>
                                    <p:cond delay="0"/>
                                  </p:stCondLst>
                                  <p:iterate type="lt">
                                    <p:tmPct val="50000"/>
                                  </p:iterate>
                                  <p:childTnLst>
                                    <p:set>
                                      <p:cBhvr>
                                        <p:cTn id="15" dur="1" fill="hold">
                                          <p:stCondLst>
                                            <p:cond delay="0"/>
                                          </p:stCondLst>
                                        </p:cTn>
                                        <p:tgtEl>
                                          <p:spTgt spid="7"/>
                                        </p:tgtEl>
                                        <p:attrNameLst>
                                          <p:attrName>style.visibility</p:attrName>
                                        </p:attrNameLst>
                                      </p:cBhvr>
                                      <p:to>
                                        <p:strVal val="visible"/>
                                      </p:to>
                                    </p:set>
                                    <p:anim calcmode="discrete" valueType="clr">
                                      <p:cBhvr override="childStyle">
                                        <p:cTn id="16" dur="80"/>
                                        <p:tgtEl>
                                          <p:spTgt spid="7"/>
                                        </p:tgtEl>
                                        <p:attrNameLst>
                                          <p:attrName>style.color</p:attrName>
                                        </p:attrNameLst>
                                      </p:cBhvr>
                                      <p:tavLst>
                                        <p:tav tm="0">
                                          <p:val>
                                            <p:clrVal>
                                              <a:schemeClr val="accent2"/>
                                            </p:clrVal>
                                          </p:val>
                                        </p:tav>
                                        <p:tav tm="50000">
                                          <p:val>
                                            <p:clrVal>
                                              <a:schemeClr val="hlink"/>
                                            </p:clrVal>
                                          </p:val>
                                        </p:tav>
                                      </p:tavLst>
                                    </p:anim>
                                    <p:anim calcmode="discrete" valueType="clr">
                                      <p:cBhvr>
                                        <p:cTn id="17" dur="80"/>
                                        <p:tgtEl>
                                          <p:spTgt spid="7"/>
                                        </p:tgtEl>
                                        <p:attrNameLst>
                                          <p:attrName>fillcolor</p:attrName>
                                        </p:attrNameLst>
                                      </p:cBhvr>
                                      <p:tavLst>
                                        <p:tav tm="0">
                                          <p:val>
                                            <p:clrVal>
                                              <a:schemeClr val="accent2"/>
                                            </p:clrVal>
                                          </p:val>
                                        </p:tav>
                                        <p:tav tm="50000">
                                          <p:val>
                                            <p:clrVal>
                                              <a:schemeClr val="hlink"/>
                                            </p:clrVal>
                                          </p:val>
                                        </p:tav>
                                      </p:tavLst>
                                    </p:anim>
                                    <p:set>
                                      <p:cBhvr>
                                        <p:cTn id="18" dur="80"/>
                                        <p:tgtEl>
                                          <p:spTgt spid="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文本框 18" descr="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
          <p:cNvSpPr>
            <a:spLocks noChangeArrowheads="1"/>
          </p:cNvSpPr>
          <p:nvPr/>
        </p:nvSpPr>
        <p:spPr bwMode="auto">
          <a:xfrm>
            <a:off x="4953610" y="1474625"/>
            <a:ext cx="2909163" cy="346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orm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r>
              <a:rPr lang="zh-TW" altLang="zh-TW" sz="900">
                <a:solidFill>
                  <a:schemeClr val="bg1">
                    <a:lumMod val="65000"/>
                  </a:schemeClr>
                </a:solidFill>
                <a:latin typeface="Source Han Sans TC"/>
                <a:ea typeface="Source Han Sans TC"/>
                <a:sym typeface="Source Han Sans K Medium" panose="020B0600000000000000" pitchFamily="34" charset="-128"/>
              </a:rPr>
              <a:t>這裡輸入您的主要敘述內容這裡輸入您的主要敘述內容</a:t>
            </a:r>
            <a:endParaRPr lang="en-US" altLang="zh-CN" sz="900">
              <a:solidFill>
                <a:schemeClr val="bg1">
                  <a:lumMod val="65000"/>
                </a:schemeClr>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a:p>
            <a:r>
              <a:rPr lang="zh-TW" altLang="zh-TW" sz="900">
                <a:solidFill>
                  <a:schemeClr val="bg1">
                    <a:lumMod val="65000"/>
                  </a:schemeClr>
                </a:solidFill>
                <a:latin typeface="Source Han Sans TC"/>
                <a:ea typeface="Source Han Sans TC"/>
                <a:sym typeface="Source Han Sans K Medium" panose="020B0600000000000000" pitchFamily="34" charset="-128"/>
              </a:rPr>
              <a:t>這裡輸入您的主要敘述內容這裡輸入您的主要敘述內容</a:t>
            </a:r>
            <a:endParaRPr lang="en-US" altLang="zh-CN" sz="900">
              <a:solidFill>
                <a:schemeClr val="bg1">
                  <a:lumMod val="65000"/>
                </a:schemeClr>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8" name="文本框 18" descr="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
          <p:cNvSpPr>
            <a:spLocks noChangeArrowheads="1"/>
          </p:cNvSpPr>
          <p:nvPr/>
        </p:nvSpPr>
        <p:spPr bwMode="auto">
          <a:xfrm>
            <a:off x="5003122" y="2232612"/>
            <a:ext cx="2909163" cy="346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orm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r>
              <a:rPr lang="zh-TW" altLang="zh-TW" sz="900">
                <a:solidFill>
                  <a:schemeClr val="bg1">
                    <a:lumMod val="65000"/>
                  </a:schemeClr>
                </a:solidFill>
                <a:latin typeface="Source Han Sans TC"/>
                <a:ea typeface="Source Han Sans TC"/>
                <a:sym typeface="Source Han Sans K Medium" panose="020B0600000000000000" pitchFamily="34" charset="-128"/>
              </a:rPr>
              <a:t>這裡輸入您的主要敘述內容這裡輸入您的主要敘述內容</a:t>
            </a:r>
            <a:endParaRPr lang="en-US" altLang="zh-CN" sz="900">
              <a:solidFill>
                <a:schemeClr val="bg1">
                  <a:lumMod val="65000"/>
                </a:schemeClr>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a:p>
            <a:r>
              <a:rPr lang="zh-TW" altLang="zh-TW" sz="900">
                <a:solidFill>
                  <a:schemeClr val="bg1">
                    <a:lumMod val="65000"/>
                  </a:schemeClr>
                </a:solidFill>
                <a:latin typeface="Source Han Sans TC"/>
                <a:ea typeface="Source Han Sans TC"/>
                <a:sym typeface="Source Han Sans K Medium" panose="020B0600000000000000" pitchFamily="34" charset="-128"/>
              </a:rPr>
              <a:t>這裡輸入您的主要敘述內容這裡輸入您的主要敘述內容</a:t>
            </a:r>
            <a:endParaRPr lang="en-US" altLang="zh-CN" sz="900">
              <a:solidFill>
                <a:schemeClr val="bg1">
                  <a:lumMod val="65000"/>
                </a:schemeClr>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9" name="文本框 18" descr="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
          <p:cNvSpPr>
            <a:spLocks noChangeArrowheads="1"/>
          </p:cNvSpPr>
          <p:nvPr/>
        </p:nvSpPr>
        <p:spPr bwMode="auto">
          <a:xfrm>
            <a:off x="5012247" y="3022801"/>
            <a:ext cx="2909163" cy="346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orm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r>
              <a:rPr lang="zh-TW" altLang="zh-TW" sz="900">
                <a:solidFill>
                  <a:schemeClr val="bg1">
                    <a:lumMod val="65000"/>
                  </a:schemeClr>
                </a:solidFill>
                <a:latin typeface="Source Han Sans TC"/>
                <a:ea typeface="Source Han Sans TC"/>
                <a:sym typeface="Source Han Sans K Medium" panose="020B0600000000000000" pitchFamily="34" charset="-128"/>
              </a:rPr>
              <a:t>這裡輸入您的主要敘述內容這裡輸入您的主要敘述內容</a:t>
            </a:r>
            <a:endParaRPr lang="en-US" altLang="zh-CN" sz="900">
              <a:solidFill>
                <a:schemeClr val="bg1">
                  <a:lumMod val="65000"/>
                </a:schemeClr>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a:p>
            <a:r>
              <a:rPr lang="zh-TW" altLang="zh-TW" sz="900">
                <a:solidFill>
                  <a:schemeClr val="bg1">
                    <a:lumMod val="65000"/>
                  </a:schemeClr>
                </a:solidFill>
                <a:latin typeface="Source Han Sans TC"/>
                <a:ea typeface="Source Han Sans TC"/>
                <a:sym typeface="Source Han Sans K Medium" panose="020B0600000000000000" pitchFamily="34" charset="-128"/>
              </a:rPr>
              <a:t>這裡輸入您的主要敘述內容這裡輸入您的主要敘述內容</a:t>
            </a:r>
            <a:endParaRPr lang="en-US" altLang="zh-CN" sz="900">
              <a:solidFill>
                <a:schemeClr val="bg1">
                  <a:lumMod val="65000"/>
                </a:schemeClr>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12" name="文本框 18" descr="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
          <p:cNvSpPr>
            <a:spLocks noChangeArrowheads="1"/>
          </p:cNvSpPr>
          <p:nvPr/>
        </p:nvSpPr>
        <p:spPr bwMode="auto">
          <a:xfrm>
            <a:off x="5012246" y="3821459"/>
            <a:ext cx="2909163" cy="346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orm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r>
              <a:rPr lang="zh-TW" altLang="zh-TW" sz="900">
                <a:solidFill>
                  <a:schemeClr val="bg1">
                    <a:lumMod val="65000"/>
                  </a:schemeClr>
                </a:solidFill>
                <a:latin typeface="Source Han Sans TC"/>
                <a:ea typeface="Source Han Sans TC"/>
                <a:sym typeface="Source Han Sans K Medium" panose="020B0600000000000000" pitchFamily="34" charset="-128"/>
              </a:rPr>
              <a:t>這裡輸入您的主要敘述內容這裡輸入您的主要敘述內容</a:t>
            </a:r>
            <a:endParaRPr lang="en-US" altLang="zh-CN" sz="900">
              <a:solidFill>
                <a:schemeClr val="bg1">
                  <a:lumMod val="65000"/>
                </a:schemeClr>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a:p>
            <a:r>
              <a:rPr lang="zh-TW" altLang="zh-TW" sz="900">
                <a:solidFill>
                  <a:schemeClr val="bg1">
                    <a:lumMod val="65000"/>
                  </a:schemeClr>
                </a:solidFill>
                <a:latin typeface="Source Han Sans TC"/>
                <a:ea typeface="Source Han Sans TC"/>
                <a:sym typeface="Source Han Sans K Medium" panose="020B0600000000000000" pitchFamily="34" charset="-128"/>
              </a:rPr>
              <a:t>這裡輸入您的主要敘述內容這裡輸入您的主要敘述內容</a:t>
            </a:r>
            <a:endParaRPr lang="en-US" altLang="zh-CN" sz="900">
              <a:solidFill>
                <a:schemeClr val="bg1">
                  <a:lumMod val="65000"/>
                </a:schemeClr>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grpSp>
        <p:nvGrpSpPr>
          <p:cNvPr id="2" name="组合 12"/>
          <p:cNvGrpSpPr/>
          <p:nvPr/>
        </p:nvGrpSpPr>
        <p:grpSpPr>
          <a:xfrm>
            <a:off x="4225453" y="3807406"/>
            <a:ext cx="505956" cy="506112"/>
            <a:chOff x="5633937" y="5416673"/>
            <a:chExt cx="674608" cy="674608"/>
          </a:xfrm>
        </p:grpSpPr>
        <p:sp>
          <p:nvSpPr>
            <p:cNvPr id="14" name="椭圆 13"/>
            <p:cNvSpPr>
              <a:spLocks noChangeAspect="1"/>
            </p:cNvSpPr>
            <p:nvPr/>
          </p:nvSpPr>
          <p:spPr>
            <a:xfrm>
              <a:off x="5633937" y="5416673"/>
              <a:ext cx="674608" cy="674608"/>
            </a:xfrm>
            <a:prstGeom prst="ellipse">
              <a:avLst/>
            </a:prstGeom>
            <a:solidFill>
              <a:schemeClr val="accent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15" name="文本框 14"/>
            <p:cNvSpPr txBox="1"/>
            <p:nvPr/>
          </p:nvSpPr>
          <p:spPr>
            <a:xfrm>
              <a:off x="5639260" y="5492367"/>
              <a:ext cx="656591" cy="553827"/>
            </a:xfrm>
            <a:prstGeom prst="rect">
              <a:avLst/>
            </a:prstGeom>
            <a:noFill/>
            <a:effectLst/>
          </p:spPr>
          <p:txBody>
            <a:bodyPr wrap="none" rtlCol="0">
              <a:normAutofit/>
            </a:bodyPr>
            <a:lstStyle/>
            <a:p>
              <a:r>
                <a:rPr lang="zh-TW" altLang="zh-TW" sz="2100" b="1">
                  <a:solidFill>
                    <a:schemeClr val="bg1"/>
                  </a:solidFill>
                  <a:latin typeface="Source Han Sans TC"/>
                  <a:ea typeface="Source Han Sans TC"/>
                  <a:sym typeface="Source Han Sans K Medium" panose="020B0600000000000000" pitchFamily="34" charset="-128"/>
                </a:rPr>
                <a:t>04</a:t>
              </a:r>
              <a:endParaRPr lang="zh-CN" altLang="en-US" sz="2100" b="1">
                <a:solidFill>
                  <a:schemeClr val="bg1"/>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grpSp>
      <p:grpSp>
        <p:nvGrpSpPr>
          <p:cNvPr id="3" name="组合 15"/>
          <p:cNvGrpSpPr/>
          <p:nvPr/>
        </p:nvGrpSpPr>
        <p:grpSpPr>
          <a:xfrm>
            <a:off x="4225449" y="3009724"/>
            <a:ext cx="506053" cy="506112"/>
            <a:chOff x="5633937" y="4353425"/>
            <a:chExt cx="674738" cy="674608"/>
          </a:xfrm>
        </p:grpSpPr>
        <p:sp>
          <p:nvSpPr>
            <p:cNvPr id="17" name="椭圆 16"/>
            <p:cNvSpPr>
              <a:spLocks noChangeAspect="1"/>
            </p:cNvSpPr>
            <p:nvPr/>
          </p:nvSpPr>
          <p:spPr>
            <a:xfrm>
              <a:off x="5633937" y="4353425"/>
              <a:ext cx="674608" cy="674608"/>
            </a:xfrm>
            <a:prstGeom prst="ellipse">
              <a:avLst/>
            </a:prstGeom>
            <a:solidFill>
              <a:schemeClr val="accent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18" name="文本框 17"/>
            <p:cNvSpPr txBox="1"/>
            <p:nvPr/>
          </p:nvSpPr>
          <p:spPr>
            <a:xfrm>
              <a:off x="5652084" y="4435508"/>
              <a:ext cx="656591" cy="553827"/>
            </a:xfrm>
            <a:prstGeom prst="rect">
              <a:avLst/>
            </a:prstGeom>
            <a:noFill/>
            <a:effectLst/>
          </p:spPr>
          <p:txBody>
            <a:bodyPr wrap="none" rtlCol="0">
              <a:normAutofit/>
            </a:bodyPr>
            <a:lstStyle/>
            <a:p>
              <a:r>
                <a:rPr lang="zh-TW" altLang="zh-TW" sz="2100" b="1">
                  <a:solidFill>
                    <a:srgbClr val="FDFDFD"/>
                  </a:solidFill>
                  <a:latin typeface="Source Han Sans TC"/>
                  <a:ea typeface="Source Han Sans TC"/>
                  <a:sym typeface="Source Han Sans K Medium" panose="020B0600000000000000" pitchFamily="34" charset="-128"/>
                </a:rPr>
                <a:t>03</a:t>
              </a:r>
              <a:endParaRPr lang="zh-CN" altLang="en-US" sz="2100" b="1">
                <a:solidFill>
                  <a:srgbClr val="FDFDFD"/>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grpSp>
      <p:grpSp>
        <p:nvGrpSpPr>
          <p:cNvPr id="4" name="组合 19"/>
          <p:cNvGrpSpPr/>
          <p:nvPr/>
        </p:nvGrpSpPr>
        <p:grpSpPr>
          <a:xfrm>
            <a:off x="4227422" y="2213376"/>
            <a:ext cx="505956" cy="506112"/>
            <a:chOff x="5636562" y="3291956"/>
            <a:chExt cx="674608" cy="674608"/>
          </a:xfrm>
        </p:grpSpPr>
        <p:sp>
          <p:nvSpPr>
            <p:cNvPr id="22" name="椭圆 21"/>
            <p:cNvSpPr>
              <a:spLocks noChangeAspect="1"/>
            </p:cNvSpPr>
            <p:nvPr/>
          </p:nvSpPr>
          <p:spPr>
            <a:xfrm>
              <a:off x="5636562" y="3291956"/>
              <a:ext cx="674608" cy="674608"/>
            </a:xfrm>
            <a:prstGeom prst="ellipse">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23" name="文本框 22"/>
            <p:cNvSpPr txBox="1"/>
            <p:nvPr/>
          </p:nvSpPr>
          <p:spPr>
            <a:xfrm>
              <a:off x="5652083" y="3368178"/>
              <a:ext cx="656590" cy="553827"/>
            </a:xfrm>
            <a:prstGeom prst="rect">
              <a:avLst/>
            </a:prstGeom>
            <a:noFill/>
            <a:effectLst/>
          </p:spPr>
          <p:txBody>
            <a:bodyPr wrap="none" rtlCol="0">
              <a:normAutofit/>
            </a:bodyPr>
            <a:lstStyle/>
            <a:p>
              <a:r>
                <a:rPr lang="zh-TW" altLang="zh-TW" sz="2100" b="1">
                  <a:solidFill>
                    <a:schemeClr val="bg1"/>
                  </a:solidFill>
                  <a:latin typeface="Source Han Sans TC"/>
                  <a:ea typeface="Source Han Sans TC"/>
                  <a:sym typeface="Source Han Sans K Medium" panose="020B0600000000000000" pitchFamily="34" charset="-128"/>
                </a:rPr>
                <a:t>02</a:t>
              </a:r>
              <a:endParaRPr lang="zh-CN" altLang="en-US" sz="2100" b="1">
                <a:solidFill>
                  <a:schemeClr val="bg1"/>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grpSp>
      <p:grpSp>
        <p:nvGrpSpPr>
          <p:cNvPr id="5" name="组合 23"/>
          <p:cNvGrpSpPr/>
          <p:nvPr/>
        </p:nvGrpSpPr>
        <p:grpSpPr>
          <a:xfrm>
            <a:off x="4225457" y="1456420"/>
            <a:ext cx="511247" cy="506112"/>
            <a:chOff x="5633937" y="2282993"/>
            <a:chExt cx="681662" cy="674608"/>
          </a:xfrm>
        </p:grpSpPr>
        <p:sp>
          <p:nvSpPr>
            <p:cNvPr id="25" name="椭圆 24"/>
            <p:cNvSpPr>
              <a:spLocks noChangeAspect="1"/>
            </p:cNvSpPr>
            <p:nvPr/>
          </p:nvSpPr>
          <p:spPr>
            <a:xfrm>
              <a:off x="5633937" y="2282993"/>
              <a:ext cx="674608" cy="674608"/>
            </a:xfrm>
            <a:prstGeom prst="ellipse">
              <a:avLst/>
            </a:prstGeom>
            <a:solidFill>
              <a:schemeClr val="accent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26" name="文本框 25"/>
            <p:cNvSpPr txBox="1"/>
            <p:nvPr/>
          </p:nvSpPr>
          <p:spPr>
            <a:xfrm>
              <a:off x="5659008" y="2352157"/>
              <a:ext cx="656591" cy="553827"/>
            </a:xfrm>
            <a:prstGeom prst="rect">
              <a:avLst/>
            </a:prstGeom>
            <a:noFill/>
            <a:effectLst/>
          </p:spPr>
          <p:txBody>
            <a:bodyPr wrap="none" rtlCol="0">
              <a:normAutofit/>
            </a:bodyPr>
            <a:lstStyle/>
            <a:p>
              <a:r>
                <a:rPr lang="zh-TW" altLang="zh-TW" sz="2100" b="1">
                  <a:solidFill>
                    <a:srgbClr val="FDFDFD"/>
                  </a:solidFill>
                  <a:latin typeface="Source Han Sans TC"/>
                  <a:ea typeface="Source Han Sans TC"/>
                  <a:sym typeface="Source Han Sans K Medium" panose="020B0600000000000000" pitchFamily="34" charset="-128"/>
                </a:rPr>
                <a:t>01</a:t>
              </a:r>
              <a:endParaRPr lang="zh-CN" altLang="en-US" sz="2100" b="1">
                <a:solidFill>
                  <a:srgbClr val="FDFDFD"/>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grpSp>
      <p:grpSp>
        <p:nvGrpSpPr>
          <p:cNvPr id="13" name="组合 26"/>
          <p:cNvGrpSpPr/>
          <p:nvPr/>
        </p:nvGrpSpPr>
        <p:grpSpPr>
          <a:xfrm>
            <a:off x="270501" y="1862032"/>
            <a:ext cx="3521284" cy="870991"/>
            <a:chOff x="360667" y="2155840"/>
            <a:chExt cx="4695045" cy="1873220"/>
          </a:xfrm>
        </p:grpSpPr>
        <p:sp>
          <p:nvSpPr>
            <p:cNvPr id="28" name="任意多边形 27"/>
            <p:cNvSpPr/>
            <p:nvPr/>
          </p:nvSpPr>
          <p:spPr>
            <a:xfrm>
              <a:off x="360667" y="2155840"/>
              <a:ext cx="4695045" cy="1873220"/>
            </a:xfrm>
            <a:custGeom>
              <a:avLst/>
              <a:gdLst>
                <a:gd name="connsiteX0" fmla="*/ 1628463 w 4008766"/>
                <a:gd name="connsiteY0" fmla="*/ 0 h 1599410"/>
                <a:gd name="connsiteX1" fmla="*/ 1646822 w 4008766"/>
                <a:gd name="connsiteY1" fmla="*/ 0 h 1599410"/>
                <a:gd name="connsiteX2" fmla="*/ 3601835 w 4008766"/>
                <a:gd name="connsiteY2" fmla="*/ 0 h 1599410"/>
                <a:gd name="connsiteX3" fmla="*/ 4008766 w 4008766"/>
                <a:gd name="connsiteY3" fmla="*/ 406932 h 1599410"/>
                <a:gd name="connsiteX4" fmla="*/ 3601835 w 4008766"/>
                <a:gd name="connsiteY4" fmla="*/ 813863 h 1599410"/>
                <a:gd name="connsiteX5" fmla="*/ 3067145 w 4008766"/>
                <a:gd name="connsiteY5" fmla="*/ 813863 h 1599410"/>
                <a:gd name="connsiteX6" fmla="*/ 3067145 w 4008766"/>
                <a:gd name="connsiteY6" fmla="*/ 813864 h 1599410"/>
                <a:gd name="connsiteX7" fmla="*/ 1210565 w 4008766"/>
                <a:gd name="connsiteY7" fmla="*/ 813864 h 1599410"/>
                <a:gd name="connsiteX8" fmla="*/ 1210539 w 4008766"/>
                <a:gd name="connsiteY8" fmla="*/ 813855 h 1599410"/>
                <a:gd name="connsiteX9" fmla="*/ 931442 w 4008766"/>
                <a:gd name="connsiteY9" fmla="*/ 771659 h 1599410"/>
                <a:gd name="connsiteX10" fmla="*/ 11958 w 4008766"/>
                <a:gd name="connsiteY10" fmla="*/ 1521060 h 1599410"/>
                <a:gd name="connsiteX11" fmla="*/ 0 w 4008766"/>
                <a:gd name="connsiteY11" fmla="*/ 1599410 h 1599410"/>
                <a:gd name="connsiteX12" fmla="*/ 5994 w 4008766"/>
                <a:gd name="connsiteY12" fmla="*/ 1480707 h 1599410"/>
                <a:gd name="connsiteX13" fmla="*/ 1488592 w 4008766"/>
                <a:gd name="connsiteY13" fmla="*/ 7492 h 1599410"/>
                <a:gd name="connsiteX14" fmla="*/ 1628463 w 4008766"/>
                <a:gd name="connsiteY14" fmla="*/ 869 h 159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08766" h="1599410">
                  <a:moveTo>
                    <a:pt x="1628463" y="0"/>
                  </a:moveTo>
                  <a:lnTo>
                    <a:pt x="1646822" y="0"/>
                  </a:lnTo>
                  <a:lnTo>
                    <a:pt x="3601835" y="0"/>
                  </a:lnTo>
                  <a:lnTo>
                    <a:pt x="4008766" y="406932"/>
                  </a:lnTo>
                  <a:lnTo>
                    <a:pt x="3601835" y="813863"/>
                  </a:lnTo>
                  <a:lnTo>
                    <a:pt x="3067145" y="813863"/>
                  </a:lnTo>
                  <a:lnTo>
                    <a:pt x="3067145" y="813864"/>
                  </a:lnTo>
                  <a:lnTo>
                    <a:pt x="1210565" y="813864"/>
                  </a:lnTo>
                  <a:lnTo>
                    <a:pt x="1210539" y="813855"/>
                  </a:lnTo>
                  <a:cubicBezTo>
                    <a:pt x="1122372" y="786432"/>
                    <a:pt x="1028632" y="771659"/>
                    <a:pt x="931442" y="771659"/>
                  </a:cubicBezTo>
                  <a:cubicBezTo>
                    <a:pt x="477888" y="771659"/>
                    <a:pt x="99475" y="1093378"/>
                    <a:pt x="11958" y="1521060"/>
                  </a:cubicBezTo>
                  <a:lnTo>
                    <a:pt x="0" y="1599410"/>
                  </a:lnTo>
                  <a:lnTo>
                    <a:pt x="5994" y="1480707"/>
                  </a:lnTo>
                  <a:cubicBezTo>
                    <a:pt x="85178" y="700997"/>
                    <a:pt x="707462" y="81841"/>
                    <a:pt x="1488592" y="7492"/>
                  </a:cubicBezTo>
                  <a:lnTo>
                    <a:pt x="1628463" y="869"/>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29" name="TextBox 20"/>
            <p:cNvSpPr txBox="1"/>
            <p:nvPr/>
          </p:nvSpPr>
          <p:spPr>
            <a:xfrm>
              <a:off x="2773337" y="2344502"/>
              <a:ext cx="1272438" cy="695186"/>
            </a:xfrm>
            <a:prstGeom prst="rect">
              <a:avLst/>
            </a:prstGeom>
            <a:noFill/>
          </p:spPr>
          <p:txBody>
            <a:bodyPr wrap="none" rtlCol="0">
              <a:normAutofit/>
            </a:bodyPr>
            <a:lstStyle/>
            <a:p>
              <a:r>
                <a:rPr lang="zh-TW" altLang="zh-TW" sz="1500">
                  <a:solidFill>
                    <a:srgbClr val="FDFDFD"/>
                  </a:solidFill>
                  <a:latin typeface="Source Han Sans TC"/>
                  <a:ea typeface="Source Han Sans TC"/>
                  <a:sym typeface="Source Han Sans K Medium" panose="020B0600000000000000" pitchFamily="34" charset="-128"/>
                </a:rPr>
                <a:t>緊扣大綱</a:t>
              </a:r>
              <a:endParaRPr lang="en-US" altLang="zh-CN" sz="1500">
                <a:solidFill>
                  <a:srgbClr val="FDFDFD"/>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grpSp>
      <p:grpSp>
        <p:nvGrpSpPr>
          <p:cNvPr id="16" name="组合 29"/>
          <p:cNvGrpSpPr/>
          <p:nvPr/>
        </p:nvGrpSpPr>
        <p:grpSpPr>
          <a:xfrm>
            <a:off x="1252683" y="2309851"/>
            <a:ext cx="2563817" cy="490294"/>
            <a:chOff x="1670244" y="3109033"/>
            <a:chExt cx="3418422" cy="1054464"/>
          </a:xfrm>
          <a:solidFill>
            <a:schemeClr val="accent1"/>
          </a:solidFill>
        </p:grpSpPr>
        <p:sp>
          <p:nvSpPr>
            <p:cNvPr id="31" name="五边形 30"/>
            <p:cNvSpPr/>
            <p:nvPr/>
          </p:nvSpPr>
          <p:spPr>
            <a:xfrm>
              <a:off x="1670244" y="3109033"/>
              <a:ext cx="3418422" cy="1054464"/>
            </a:xfrm>
            <a:prstGeom prst="homePlat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32" name="TextBox 20"/>
            <p:cNvSpPr txBox="1"/>
            <p:nvPr/>
          </p:nvSpPr>
          <p:spPr>
            <a:xfrm>
              <a:off x="2795581" y="3368179"/>
              <a:ext cx="1272438" cy="695186"/>
            </a:xfrm>
            <a:prstGeom prst="rect">
              <a:avLst/>
            </a:prstGeom>
            <a:grpFill/>
          </p:spPr>
          <p:txBody>
            <a:bodyPr wrap="none" rtlCol="0">
              <a:normAutofit/>
            </a:bodyPr>
            <a:lstStyle/>
            <a:p>
              <a:r>
                <a:rPr lang="zh-TW" altLang="zh-TW" sz="1500">
                  <a:solidFill>
                    <a:srgbClr val="FDFDFD"/>
                  </a:solidFill>
                  <a:latin typeface="Source Han Sans TC"/>
                  <a:ea typeface="Source Han Sans TC"/>
                  <a:sym typeface="Source Han Sans K Medium" panose="020B0600000000000000" pitchFamily="34" charset="-128"/>
                </a:rPr>
                <a:t>緊貼專業</a:t>
              </a:r>
              <a:endParaRPr lang="en-US" altLang="zh-CN" sz="1500">
                <a:solidFill>
                  <a:srgbClr val="FDFDFD"/>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grpSp>
      <p:grpSp>
        <p:nvGrpSpPr>
          <p:cNvPr id="20" name="组合 32"/>
          <p:cNvGrpSpPr/>
          <p:nvPr/>
        </p:nvGrpSpPr>
        <p:grpSpPr>
          <a:xfrm>
            <a:off x="1252683" y="2798038"/>
            <a:ext cx="2563817" cy="490294"/>
            <a:chOff x="1670244" y="4163497"/>
            <a:chExt cx="3418422" cy="1054464"/>
          </a:xfrm>
          <a:solidFill>
            <a:schemeClr val="accent3"/>
          </a:solidFill>
        </p:grpSpPr>
        <p:sp>
          <p:nvSpPr>
            <p:cNvPr id="34" name="五边形 33"/>
            <p:cNvSpPr/>
            <p:nvPr/>
          </p:nvSpPr>
          <p:spPr>
            <a:xfrm>
              <a:off x="1670244" y="4163497"/>
              <a:ext cx="3418422" cy="1054464"/>
            </a:xfrm>
            <a:prstGeom prst="homePlat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35" name="TextBox 20"/>
            <p:cNvSpPr txBox="1"/>
            <p:nvPr/>
          </p:nvSpPr>
          <p:spPr>
            <a:xfrm>
              <a:off x="2773336" y="4443257"/>
              <a:ext cx="1272438" cy="695186"/>
            </a:xfrm>
            <a:prstGeom prst="rect">
              <a:avLst/>
            </a:prstGeom>
            <a:grpFill/>
          </p:spPr>
          <p:txBody>
            <a:bodyPr wrap="none" rtlCol="0">
              <a:normAutofit/>
            </a:bodyPr>
            <a:lstStyle/>
            <a:p>
              <a:r>
                <a:rPr lang="zh-TW" altLang="zh-TW" sz="1500">
                  <a:solidFill>
                    <a:srgbClr val="FDFDFD"/>
                  </a:solidFill>
                  <a:latin typeface="Source Han Sans TC"/>
                  <a:ea typeface="Source Han Sans TC"/>
                  <a:sym typeface="Source Han Sans K Medium" panose="020B0600000000000000" pitchFamily="34" charset="-128"/>
                </a:rPr>
                <a:t>靈活應用</a:t>
              </a:r>
              <a:endParaRPr lang="en-US" altLang="zh-CN" sz="1500">
                <a:solidFill>
                  <a:srgbClr val="FDFDFD"/>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grpSp>
      <p:grpSp>
        <p:nvGrpSpPr>
          <p:cNvPr id="24" name="组合 35"/>
          <p:cNvGrpSpPr/>
          <p:nvPr/>
        </p:nvGrpSpPr>
        <p:grpSpPr>
          <a:xfrm>
            <a:off x="267153" y="2861998"/>
            <a:ext cx="3524631" cy="870991"/>
            <a:chOff x="356204" y="4296217"/>
            <a:chExt cx="4699508" cy="1873220"/>
          </a:xfrm>
          <a:solidFill>
            <a:schemeClr val="accent4"/>
          </a:solidFill>
        </p:grpSpPr>
        <p:sp>
          <p:nvSpPr>
            <p:cNvPr id="37" name="任意多边形 36"/>
            <p:cNvSpPr/>
            <p:nvPr/>
          </p:nvSpPr>
          <p:spPr>
            <a:xfrm flipV="1">
              <a:off x="356204" y="4296217"/>
              <a:ext cx="4699508" cy="1873220"/>
            </a:xfrm>
            <a:custGeom>
              <a:avLst/>
              <a:gdLst>
                <a:gd name="connsiteX0" fmla="*/ 0 w 4012577"/>
                <a:gd name="connsiteY0" fmla="*/ 1599410 h 1599410"/>
                <a:gd name="connsiteX1" fmla="*/ 11958 w 4012577"/>
                <a:gd name="connsiteY1" fmla="*/ 1521060 h 1599410"/>
                <a:gd name="connsiteX2" fmla="*/ 931442 w 4012577"/>
                <a:gd name="connsiteY2" fmla="*/ 771659 h 1599410"/>
                <a:gd name="connsiteX3" fmla="*/ 1210539 w 4012577"/>
                <a:gd name="connsiteY3" fmla="*/ 813855 h 1599410"/>
                <a:gd name="connsiteX4" fmla="*/ 1210565 w 4012577"/>
                <a:gd name="connsiteY4" fmla="*/ 813864 h 1599410"/>
                <a:gd name="connsiteX5" fmla="*/ 1576005 w 4012577"/>
                <a:gd name="connsiteY5" fmla="*/ 813864 h 1599410"/>
                <a:gd name="connsiteX6" fmla="*/ 3067145 w 4012577"/>
                <a:gd name="connsiteY6" fmla="*/ 813864 h 1599410"/>
                <a:gd name="connsiteX7" fmla="*/ 3605646 w 4012577"/>
                <a:gd name="connsiteY7" fmla="*/ 813864 h 1599410"/>
                <a:gd name="connsiteX8" fmla="*/ 4012577 w 4012577"/>
                <a:gd name="connsiteY8" fmla="*/ 406933 h 1599410"/>
                <a:gd name="connsiteX9" fmla="*/ 3605646 w 4012577"/>
                <a:gd name="connsiteY9" fmla="*/ 1 h 1599410"/>
                <a:gd name="connsiteX10" fmla="*/ 1646838 w 4012577"/>
                <a:gd name="connsiteY10" fmla="*/ 1 h 1599410"/>
                <a:gd name="connsiteX11" fmla="*/ 1646822 w 4012577"/>
                <a:gd name="connsiteY11" fmla="*/ 0 h 1599410"/>
                <a:gd name="connsiteX12" fmla="*/ 1646801 w 4012577"/>
                <a:gd name="connsiteY12" fmla="*/ 1 h 1599410"/>
                <a:gd name="connsiteX13" fmla="*/ 1576005 w 4012577"/>
                <a:gd name="connsiteY13" fmla="*/ 1 h 1599410"/>
                <a:gd name="connsiteX14" fmla="*/ 1576005 w 4012577"/>
                <a:gd name="connsiteY14" fmla="*/ 3353 h 1599410"/>
                <a:gd name="connsiteX15" fmla="*/ 1488592 w 4012577"/>
                <a:gd name="connsiteY15" fmla="*/ 7492 h 1599410"/>
                <a:gd name="connsiteX16" fmla="*/ 5994 w 4012577"/>
                <a:gd name="connsiteY16" fmla="*/ 1480707 h 159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12577" h="1599410">
                  <a:moveTo>
                    <a:pt x="0" y="1599410"/>
                  </a:moveTo>
                  <a:lnTo>
                    <a:pt x="11958" y="1521060"/>
                  </a:lnTo>
                  <a:cubicBezTo>
                    <a:pt x="99475" y="1093378"/>
                    <a:pt x="477888" y="771659"/>
                    <a:pt x="931442" y="771659"/>
                  </a:cubicBezTo>
                  <a:cubicBezTo>
                    <a:pt x="1028632" y="771659"/>
                    <a:pt x="1122372" y="786432"/>
                    <a:pt x="1210539" y="813855"/>
                  </a:cubicBezTo>
                  <a:lnTo>
                    <a:pt x="1210565" y="813864"/>
                  </a:lnTo>
                  <a:lnTo>
                    <a:pt x="1576005" y="813864"/>
                  </a:lnTo>
                  <a:lnTo>
                    <a:pt x="3067145" y="813864"/>
                  </a:lnTo>
                  <a:lnTo>
                    <a:pt x="3605646" y="813864"/>
                  </a:lnTo>
                  <a:lnTo>
                    <a:pt x="4012577" y="406933"/>
                  </a:lnTo>
                  <a:lnTo>
                    <a:pt x="3605646" y="1"/>
                  </a:lnTo>
                  <a:lnTo>
                    <a:pt x="1646838" y="1"/>
                  </a:lnTo>
                  <a:lnTo>
                    <a:pt x="1646822" y="0"/>
                  </a:lnTo>
                  <a:lnTo>
                    <a:pt x="1646801" y="1"/>
                  </a:lnTo>
                  <a:lnTo>
                    <a:pt x="1576005" y="1"/>
                  </a:lnTo>
                  <a:lnTo>
                    <a:pt x="1576005" y="3353"/>
                  </a:lnTo>
                  <a:lnTo>
                    <a:pt x="1488592" y="7492"/>
                  </a:lnTo>
                  <a:cubicBezTo>
                    <a:pt x="707462" y="81841"/>
                    <a:pt x="85178" y="700997"/>
                    <a:pt x="5994" y="1480707"/>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38" name="TextBox 20"/>
            <p:cNvSpPr txBox="1"/>
            <p:nvPr/>
          </p:nvSpPr>
          <p:spPr>
            <a:xfrm>
              <a:off x="2773335" y="5461589"/>
              <a:ext cx="1272438" cy="695186"/>
            </a:xfrm>
            <a:prstGeom prst="rect">
              <a:avLst/>
            </a:prstGeom>
            <a:grpFill/>
          </p:spPr>
          <p:txBody>
            <a:bodyPr wrap="none" rtlCol="0">
              <a:normAutofit/>
            </a:bodyPr>
            <a:lstStyle/>
            <a:p>
              <a:r>
                <a:rPr lang="zh-TW" altLang="zh-TW" sz="1500">
                  <a:solidFill>
                    <a:srgbClr val="FDFDFD"/>
                  </a:solidFill>
                  <a:latin typeface="Source Han Sans TC"/>
                  <a:ea typeface="Source Han Sans TC"/>
                  <a:sym typeface="Source Han Sans K Medium" panose="020B0600000000000000" pitchFamily="34" charset="-128"/>
                </a:rPr>
                <a:t>因材施教</a:t>
              </a:r>
              <a:endParaRPr lang="en-US" altLang="zh-CN" sz="1500">
                <a:solidFill>
                  <a:srgbClr val="FDFDFD"/>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grpSp>
      <p:grpSp>
        <p:nvGrpSpPr>
          <p:cNvPr id="27" name="组合 38"/>
          <p:cNvGrpSpPr/>
          <p:nvPr/>
        </p:nvGrpSpPr>
        <p:grpSpPr>
          <a:xfrm>
            <a:off x="258290" y="2093674"/>
            <a:ext cx="1393866" cy="1394296"/>
            <a:chOff x="342034" y="3025096"/>
            <a:chExt cx="2276802" cy="2276802"/>
          </a:xfrm>
        </p:grpSpPr>
        <p:sp>
          <p:nvSpPr>
            <p:cNvPr id="40" name="椭圆 39"/>
            <p:cNvSpPr>
              <a:spLocks noChangeAspect="1"/>
            </p:cNvSpPr>
            <p:nvPr/>
          </p:nvSpPr>
          <p:spPr>
            <a:xfrm>
              <a:off x="342034" y="3025096"/>
              <a:ext cx="2276802" cy="2276802"/>
            </a:xfrm>
            <a:prstGeom prst="ellipse">
              <a:avLst/>
            </a:prstGeom>
            <a:gradFill>
              <a:gsLst>
                <a:gs pos="0">
                  <a:srgbClr val="E2E2E2"/>
                </a:gs>
                <a:gs pos="100000">
                  <a:schemeClr val="bg1"/>
                </a:gs>
              </a:gsLst>
              <a:lin ang="3600000" scaled="0"/>
            </a:gra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41" name="文本框 40"/>
            <p:cNvSpPr txBox="1"/>
            <p:nvPr/>
          </p:nvSpPr>
          <p:spPr>
            <a:xfrm>
              <a:off x="656688" y="3777917"/>
              <a:ext cx="1139799" cy="653507"/>
            </a:xfrm>
            <a:prstGeom prst="rect">
              <a:avLst/>
            </a:prstGeom>
            <a:noFill/>
          </p:spPr>
          <p:txBody>
            <a:bodyPr wrap="none" rtlCol="0">
              <a:normAutofit/>
            </a:bodyPr>
            <a:lstStyle/>
            <a:p>
              <a:r>
                <a:rPr lang="zh-TW" altLang="zh-TW" sz="2000">
                  <a:solidFill>
                    <a:schemeClr val="accent4"/>
                  </a:solidFill>
                  <a:latin typeface="Source Han Sans TC"/>
                  <a:ea typeface="Source Han Sans TC"/>
                  <a:sym typeface="Source Han Sans K Medium" panose="020B0600000000000000" pitchFamily="34" charset="-128"/>
                </a:rPr>
                <a:t>特點</a:t>
              </a:r>
              <a:endParaRPr lang="en-US" altLang="zh-CN" sz="2000">
                <a:solidFill>
                  <a:schemeClr val="accent4"/>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grpSp>
    </p:spTree>
    <p:extLst>
      <p:ext uri="{BB962C8B-B14F-4D97-AF65-F5344CB8AC3E}">
        <p14:creationId xmlns:p14="http://schemas.microsoft.com/office/powerpoint/2010/main" val="139474686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eelOff"/>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heel(1)">
                                      <p:cBhvr>
                                        <p:cTn id="7" dur="1250"/>
                                        <p:tgtEl>
                                          <p:spTgt spid="27"/>
                                        </p:tgtEl>
                                      </p:cBhvr>
                                    </p:animEffect>
                                  </p:childTnLst>
                                </p:cTn>
                              </p:par>
                            </p:childTnLst>
                          </p:cTn>
                        </p:par>
                        <p:par>
                          <p:cTn id="8" fill="hold" nodeType="afterGroup">
                            <p:stCondLst>
                              <p:cond delay="125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par>
                          <p:cTn id="12" fill="hold" nodeType="afterGroup">
                            <p:stCondLst>
                              <p:cond delay="175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par>
                          <p:cTn id="16" fill="hold" nodeType="afterGroup">
                            <p:stCondLst>
                              <p:cond delay="2250"/>
                            </p:stCondLst>
                            <p:childTnLst>
                              <p:par>
                                <p:cTn id="17" presetID="22" presetClass="entr" presetSubtype="8"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500"/>
                                        <p:tgtEl>
                                          <p:spTgt spid="20"/>
                                        </p:tgtEl>
                                      </p:cBhvr>
                                    </p:animEffect>
                                  </p:childTnLst>
                                </p:cTn>
                              </p:par>
                            </p:childTnLst>
                          </p:cTn>
                        </p:par>
                        <p:par>
                          <p:cTn id="20" fill="hold" nodeType="afterGroup">
                            <p:stCondLst>
                              <p:cond delay="2750"/>
                            </p:stCondLst>
                            <p:childTnLst>
                              <p:par>
                                <p:cTn id="21" presetID="2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500"/>
                                        <p:tgtEl>
                                          <p:spTgt spid="24"/>
                                        </p:tgtEl>
                                      </p:cBhvr>
                                    </p:animEffect>
                                  </p:childTnLst>
                                </p:cTn>
                              </p:par>
                            </p:childTnLst>
                          </p:cTn>
                        </p:par>
                        <p:par>
                          <p:cTn id="24" fill="hold" nodeType="afterGroup">
                            <p:stCondLst>
                              <p:cond delay="3250"/>
                            </p:stCondLst>
                            <p:childTnLst>
                              <p:par>
                                <p:cTn id="25" presetID="10"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nodeType="withEffect">
                                  <p:stCondLst>
                                    <p:cond delay="25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nodeType="withEffect">
                                  <p:stCondLst>
                                    <p:cond delay="50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par>
                                <p:cTn id="34" presetID="10" presetClass="entr" presetSubtype="0" fill="hold" nodeType="withEffect">
                                  <p:stCondLst>
                                    <p:cond delay="75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500"/>
                                        <p:tgtEl>
                                          <p:spTgt spid="2"/>
                                        </p:tgtEl>
                                      </p:cBhvr>
                                    </p:animEffect>
                                  </p:childTnLst>
                                </p:cTn>
                              </p:par>
                            </p:childTnLst>
                          </p:cTn>
                        </p:par>
                        <p:par>
                          <p:cTn id="37" fill="hold" nodeType="afterGroup">
                            <p:stCondLst>
                              <p:cond delay="4500"/>
                            </p:stCondLst>
                            <p:childTnLst>
                              <p:par>
                                <p:cTn id="38" presetID="22" presetClass="entr" presetSubtype="8" fill="hold" grpId="0" nodeType="after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wipe(left)">
                                      <p:cBhvr>
                                        <p:cTn id="40" dur="500"/>
                                        <p:tgtEl>
                                          <p:spTgt spid="7"/>
                                        </p:tgtEl>
                                      </p:cBhvr>
                                    </p:animEffect>
                                  </p:childTnLst>
                                </p:cTn>
                              </p:par>
                            </p:childTnLst>
                          </p:cTn>
                        </p:par>
                        <p:par>
                          <p:cTn id="41" fill="hold" nodeType="afterGroup">
                            <p:stCondLst>
                              <p:cond delay="5000"/>
                            </p:stCondLst>
                            <p:childTnLst>
                              <p:par>
                                <p:cTn id="42" presetID="22" presetClass="entr" presetSubtype="8" fill="hold" grpId="0"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wipe(left)">
                                      <p:cBhvr>
                                        <p:cTn id="44" dur="500"/>
                                        <p:tgtEl>
                                          <p:spTgt spid="8"/>
                                        </p:tgtEl>
                                      </p:cBhvr>
                                    </p:animEffect>
                                  </p:childTnLst>
                                </p:cTn>
                              </p:par>
                            </p:childTnLst>
                          </p:cTn>
                        </p:par>
                        <p:par>
                          <p:cTn id="45" fill="hold" nodeType="afterGroup">
                            <p:stCondLst>
                              <p:cond delay="5500"/>
                            </p:stCondLst>
                            <p:childTnLst>
                              <p:par>
                                <p:cTn id="46" presetID="22" presetClass="entr" presetSubtype="8" fill="hold" grpId="0" nodeType="after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wipe(left)">
                                      <p:cBhvr>
                                        <p:cTn id="48" dur="500"/>
                                        <p:tgtEl>
                                          <p:spTgt spid="9"/>
                                        </p:tgtEl>
                                      </p:cBhvr>
                                    </p:animEffect>
                                  </p:childTnLst>
                                </p:cTn>
                              </p:par>
                            </p:childTnLst>
                          </p:cTn>
                        </p:par>
                        <p:par>
                          <p:cTn id="49" fill="hold" nodeType="afterGroup">
                            <p:stCondLst>
                              <p:cond delay="6000"/>
                            </p:stCondLst>
                            <p:childTnLst>
                              <p:par>
                                <p:cTn id="50" presetID="22" presetClass="entr" presetSubtype="8" fill="hold" grpId="0" nodeType="after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left)">
                                      <p:cBhvr>
                                        <p:cTn id="5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组合 16"/>
          <p:cNvGrpSpPr/>
          <p:nvPr/>
        </p:nvGrpSpPr>
        <p:grpSpPr>
          <a:xfrm>
            <a:off x="721913" y="2352487"/>
            <a:ext cx="2310053" cy="2201906"/>
            <a:chOff x="962551" y="3135681"/>
            <a:chExt cx="3080070" cy="2934968"/>
          </a:xfrm>
        </p:grpSpPr>
        <p:cxnSp>
          <p:nvCxnSpPr>
            <p:cNvPr id="12" name="MH_Other_1"/>
            <p:cNvCxnSpPr>
              <a:stCxn id="13" idx="0"/>
            </p:cNvCxnSpPr>
            <p:nvPr/>
          </p:nvCxnSpPr>
          <p:spPr bwMode="auto">
            <a:xfrm flipV="1">
              <a:off x="2502585" y="3135681"/>
              <a:ext cx="12754" cy="964921"/>
            </a:xfrm>
            <a:prstGeom prst="line">
              <a:avLst/>
            </a:prstGeom>
            <a:ln w="9525">
              <a:solidFill>
                <a:schemeClr val="accent1"/>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3" name="MH_Other_2"/>
            <p:cNvSpPr/>
            <p:nvPr/>
          </p:nvSpPr>
          <p:spPr bwMode="auto">
            <a:xfrm>
              <a:off x="962551" y="4100602"/>
              <a:ext cx="3080070" cy="1970047"/>
            </a:xfrm>
            <a:prstGeom prst="triangle">
              <a:avLst/>
            </a:prstGeom>
            <a:solidFill>
              <a:schemeClr val="accent1"/>
            </a:solidFill>
            <a:ln>
              <a:solidFill>
                <a:srgbClr val="FE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lumMod val="75000"/>
                    <a:lumOff val="25000"/>
                  </a:schemeClr>
                </a:solidFill>
                <a:latin typeface="Source Han Sans K Medium" panose="020B0600000000000000" pitchFamily="34" charset="-128"/>
                <a:ea typeface="Source Han Sans K Medium" panose="020B0600000000000000" pitchFamily="34" charset="-128"/>
                <a:cs typeface="+mn-ea"/>
                <a:sym typeface="Source Han Sans K Medium" panose="020B0600000000000000" pitchFamily="34" charset="-128"/>
              </a:endParaRPr>
            </a:p>
          </p:txBody>
        </p:sp>
      </p:grpSp>
      <p:sp>
        <p:nvSpPr>
          <p:cNvPr id="14" name="MH_SubTitle_1"/>
          <p:cNvSpPr txBox="1">
            <a:spLocks noChangeArrowheads="1"/>
          </p:cNvSpPr>
          <p:nvPr/>
        </p:nvSpPr>
        <p:spPr bwMode="auto">
          <a:xfrm>
            <a:off x="908440" y="1681802"/>
            <a:ext cx="1937000" cy="555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defRPr/>
            </a:pPr>
            <a:endParaRPr lang="zh-CN" altLang="en-US" sz="1500">
              <a:solidFill>
                <a:schemeClr val="tx1">
                  <a:lumMod val="75000"/>
                  <a:lumOff val="25000"/>
                </a:schemeClr>
              </a:solidFill>
              <a:latin typeface="Source Han Sans K Medium" panose="020B0600000000000000" pitchFamily="34" charset="-128"/>
              <a:ea typeface="Source Han Sans K Medium" panose="020B0600000000000000" pitchFamily="34" charset="-128"/>
              <a:cs typeface="+mn-ea"/>
              <a:sym typeface="Source Han Sans K Medium" panose="020B0600000000000000" pitchFamily="34" charset="-128"/>
            </a:endParaRPr>
          </a:p>
        </p:txBody>
      </p:sp>
      <p:grpSp>
        <p:nvGrpSpPr>
          <p:cNvPr id="17" name="组合 19"/>
          <p:cNvGrpSpPr/>
          <p:nvPr/>
        </p:nvGrpSpPr>
        <p:grpSpPr>
          <a:xfrm>
            <a:off x="2070640" y="1683577"/>
            <a:ext cx="2310053" cy="2870815"/>
            <a:chOff x="2760853" y="2244077"/>
            <a:chExt cx="3080070" cy="3826572"/>
          </a:xfrm>
        </p:grpSpPr>
        <p:sp>
          <p:nvSpPr>
            <p:cNvPr id="15" name="MH_Other_3"/>
            <p:cNvSpPr/>
            <p:nvPr/>
          </p:nvSpPr>
          <p:spPr bwMode="auto">
            <a:xfrm>
              <a:off x="2760853" y="4102967"/>
              <a:ext cx="3080070" cy="1967682"/>
            </a:xfrm>
            <a:prstGeom prst="triangle">
              <a:avLst/>
            </a:prstGeom>
            <a:solidFill>
              <a:schemeClr val="accent2"/>
            </a:solidFill>
            <a:ln>
              <a:solidFill>
                <a:srgbClr val="FE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lumMod val="75000"/>
                    <a:lumOff val="25000"/>
                  </a:schemeClr>
                </a:solidFill>
                <a:latin typeface="Source Han Sans K Medium" panose="020B0600000000000000" pitchFamily="34" charset="-128"/>
                <a:ea typeface="Source Han Sans K Medium" panose="020B0600000000000000" pitchFamily="34" charset="-128"/>
                <a:cs typeface="+mn-ea"/>
                <a:sym typeface="Source Han Sans K Medium" panose="020B0600000000000000" pitchFamily="34" charset="-128"/>
              </a:endParaRPr>
            </a:p>
          </p:txBody>
        </p:sp>
        <p:cxnSp>
          <p:nvCxnSpPr>
            <p:cNvPr id="16" name="MH_Other_4"/>
            <p:cNvCxnSpPr/>
            <p:nvPr/>
          </p:nvCxnSpPr>
          <p:spPr bwMode="auto">
            <a:xfrm flipV="1">
              <a:off x="4294509" y="2244077"/>
              <a:ext cx="12754" cy="1875446"/>
            </a:xfrm>
            <a:prstGeom prst="line">
              <a:avLst/>
            </a:prstGeom>
            <a:ln w="9525">
              <a:solidFill>
                <a:schemeClr val="accent2"/>
              </a:solidFill>
              <a:prstDash val="dash"/>
              <a:tailEnd type="oval"/>
            </a:ln>
          </p:spPr>
          <p:style>
            <a:lnRef idx="1">
              <a:schemeClr val="accent1"/>
            </a:lnRef>
            <a:fillRef idx="0">
              <a:schemeClr val="accent1"/>
            </a:fillRef>
            <a:effectRef idx="0">
              <a:schemeClr val="accent1"/>
            </a:effectRef>
            <a:fontRef idx="minor">
              <a:schemeClr val="tx1"/>
            </a:fontRef>
          </p:style>
        </p:cxnSp>
      </p:grpSp>
      <p:grpSp>
        <p:nvGrpSpPr>
          <p:cNvPr id="20" name="组合 22"/>
          <p:cNvGrpSpPr/>
          <p:nvPr/>
        </p:nvGrpSpPr>
        <p:grpSpPr>
          <a:xfrm>
            <a:off x="3416975" y="2352487"/>
            <a:ext cx="2310053" cy="2201906"/>
            <a:chOff x="4555967" y="3135681"/>
            <a:chExt cx="3080070" cy="2934968"/>
          </a:xfrm>
        </p:grpSpPr>
        <p:sp>
          <p:nvSpPr>
            <p:cNvPr id="18" name="MH_Other_5"/>
            <p:cNvSpPr/>
            <p:nvPr/>
          </p:nvSpPr>
          <p:spPr bwMode="auto">
            <a:xfrm>
              <a:off x="4555967" y="4100602"/>
              <a:ext cx="3080070" cy="1970047"/>
            </a:xfrm>
            <a:prstGeom prst="triangle">
              <a:avLst/>
            </a:prstGeom>
            <a:solidFill>
              <a:schemeClr val="accent3"/>
            </a:solidFill>
            <a:ln>
              <a:solidFill>
                <a:srgbClr val="FE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lumMod val="75000"/>
                    <a:lumOff val="25000"/>
                  </a:schemeClr>
                </a:solidFill>
                <a:latin typeface="Source Han Sans K Medium" panose="020B0600000000000000" pitchFamily="34" charset="-128"/>
                <a:ea typeface="Source Han Sans K Medium" panose="020B0600000000000000" pitchFamily="34" charset="-128"/>
                <a:cs typeface="+mn-ea"/>
                <a:sym typeface="Source Han Sans K Medium" panose="020B0600000000000000" pitchFamily="34" charset="-128"/>
              </a:endParaRPr>
            </a:p>
          </p:txBody>
        </p:sp>
        <p:cxnSp>
          <p:nvCxnSpPr>
            <p:cNvPr id="19" name="MH_Other_6"/>
            <p:cNvCxnSpPr/>
            <p:nvPr/>
          </p:nvCxnSpPr>
          <p:spPr bwMode="auto">
            <a:xfrm flipV="1">
              <a:off x="6095998" y="3135681"/>
              <a:ext cx="12754" cy="964921"/>
            </a:xfrm>
            <a:prstGeom prst="line">
              <a:avLst/>
            </a:prstGeom>
            <a:ln w="9525">
              <a:solidFill>
                <a:schemeClr val="accent3"/>
              </a:solidFill>
              <a:prstDash val="dash"/>
              <a:tailEnd type="oval"/>
            </a:ln>
          </p:spPr>
          <p:style>
            <a:lnRef idx="1">
              <a:schemeClr val="accent1"/>
            </a:lnRef>
            <a:fillRef idx="0">
              <a:schemeClr val="accent1"/>
            </a:fillRef>
            <a:effectRef idx="0">
              <a:schemeClr val="accent1"/>
            </a:effectRef>
            <a:fontRef idx="minor">
              <a:schemeClr val="tx1"/>
            </a:fontRef>
          </p:style>
        </p:cxnSp>
      </p:grpSp>
      <p:grpSp>
        <p:nvGrpSpPr>
          <p:cNvPr id="23" name="组合 25"/>
          <p:cNvGrpSpPr/>
          <p:nvPr/>
        </p:nvGrpSpPr>
        <p:grpSpPr>
          <a:xfrm>
            <a:off x="4763309" y="1683577"/>
            <a:ext cx="2310053" cy="2870815"/>
            <a:chOff x="6351079" y="2244077"/>
            <a:chExt cx="3080070" cy="3826572"/>
          </a:xfrm>
        </p:grpSpPr>
        <p:sp>
          <p:nvSpPr>
            <p:cNvPr id="21" name="MH_Other_7"/>
            <p:cNvSpPr/>
            <p:nvPr/>
          </p:nvSpPr>
          <p:spPr bwMode="auto">
            <a:xfrm>
              <a:off x="6351079" y="4102967"/>
              <a:ext cx="3080070" cy="1967682"/>
            </a:xfrm>
            <a:prstGeom prst="triangle">
              <a:avLst/>
            </a:prstGeom>
            <a:solidFill>
              <a:schemeClr val="accent4"/>
            </a:solidFill>
            <a:ln>
              <a:solidFill>
                <a:srgbClr val="FE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lumMod val="75000"/>
                    <a:lumOff val="25000"/>
                  </a:schemeClr>
                </a:solidFill>
                <a:latin typeface="Source Han Sans K Medium" panose="020B0600000000000000" pitchFamily="34" charset="-128"/>
                <a:ea typeface="Source Han Sans K Medium" panose="020B0600000000000000" pitchFamily="34" charset="-128"/>
                <a:cs typeface="+mn-ea"/>
                <a:sym typeface="Source Han Sans K Medium" panose="020B0600000000000000" pitchFamily="34" charset="-128"/>
              </a:endParaRPr>
            </a:p>
          </p:txBody>
        </p:sp>
        <p:cxnSp>
          <p:nvCxnSpPr>
            <p:cNvPr id="22" name="MH_Other_8"/>
            <p:cNvCxnSpPr/>
            <p:nvPr/>
          </p:nvCxnSpPr>
          <p:spPr bwMode="auto">
            <a:xfrm flipV="1">
              <a:off x="7884736" y="2244077"/>
              <a:ext cx="12754" cy="1875446"/>
            </a:xfrm>
            <a:prstGeom prst="line">
              <a:avLst/>
            </a:prstGeom>
            <a:ln w="9525">
              <a:solidFill>
                <a:schemeClr val="accent4"/>
              </a:solidFill>
              <a:prstDash val="dash"/>
              <a:tailEnd type="oval"/>
            </a:ln>
          </p:spPr>
          <p:style>
            <a:lnRef idx="1">
              <a:schemeClr val="accent1"/>
            </a:lnRef>
            <a:fillRef idx="0">
              <a:schemeClr val="accent1"/>
            </a:fillRef>
            <a:effectRef idx="0">
              <a:schemeClr val="accent1"/>
            </a:effectRef>
            <a:fontRef idx="minor">
              <a:schemeClr val="tx1"/>
            </a:fontRef>
          </p:style>
        </p:cxnSp>
      </p:grpSp>
      <p:grpSp>
        <p:nvGrpSpPr>
          <p:cNvPr id="26" name="组合 32"/>
          <p:cNvGrpSpPr/>
          <p:nvPr/>
        </p:nvGrpSpPr>
        <p:grpSpPr>
          <a:xfrm>
            <a:off x="6112035" y="2352487"/>
            <a:ext cx="2310053" cy="2201906"/>
            <a:chOff x="8149380" y="3135681"/>
            <a:chExt cx="3080070" cy="2934968"/>
          </a:xfrm>
        </p:grpSpPr>
        <p:sp>
          <p:nvSpPr>
            <p:cNvPr id="24" name="MH_Other_9"/>
            <p:cNvSpPr/>
            <p:nvPr/>
          </p:nvSpPr>
          <p:spPr bwMode="auto">
            <a:xfrm>
              <a:off x="8149380" y="4100602"/>
              <a:ext cx="3080070" cy="1970047"/>
            </a:xfrm>
            <a:prstGeom prst="triangle">
              <a:avLst/>
            </a:prstGeom>
            <a:solidFill>
              <a:schemeClr val="accent1"/>
            </a:solidFill>
            <a:ln>
              <a:solidFill>
                <a:srgbClr val="FE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lumMod val="75000"/>
                    <a:lumOff val="25000"/>
                  </a:schemeClr>
                </a:solidFill>
                <a:latin typeface="Source Han Sans K Medium" panose="020B0600000000000000" pitchFamily="34" charset="-128"/>
                <a:ea typeface="Source Han Sans K Medium" panose="020B0600000000000000" pitchFamily="34" charset="-128"/>
                <a:cs typeface="+mn-ea"/>
                <a:sym typeface="Source Han Sans K Medium" panose="020B0600000000000000" pitchFamily="34" charset="-128"/>
              </a:endParaRPr>
            </a:p>
          </p:txBody>
        </p:sp>
        <p:cxnSp>
          <p:nvCxnSpPr>
            <p:cNvPr id="25" name="MH_Other_10"/>
            <p:cNvCxnSpPr/>
            <p:nvPr/>
          </p:nvCxnSpPr>
          <p:spPr bwMode="auto">
            <a:xfrm flipV="1">
              <a:off x="9689414" y="3135681"/>
              <a:ext cx="12754" cy="964921"/>
            </a:xfrm>
            <a:prstGeom prst="line">
              <a:avLst/>
            </a:prstGeom>
            <a:ln w="9525">
              <a:solidFill>
                <a:schemeClr val="accent1"/>
              </a:solidFill>
              <a:prstDash val="dash"/>
              <a:tailEnd type="oval"/>
            </a:ln>
          </p:spPr>
          <p:style>
            <a:lnRef idx="1">
              <a:schemeClr val="accent1"/>
            </a:lnRef>
            <a:fillRef idx="0">
              <a:schemeClr val="accent1"/>
            </a:fillRef>
            <a:effectRef idx="0">
              <a:schemeClr val="accent1"/>
            </a:effectRef>
            <a:fontRef idx="minor">
              <a:schemeClr val="tx1"/>
            </a:fontRef>
          </p:style>
        </p:cxnSp>
      </p:grpSp>
      <p:sp>
        <p:nvSpPr>
          <p:cNvPr id="27" name="矩形 26"/>
          <p:cNvSpPr/>
          <p:nvPr/>
        </p:nvSpPr>
        <p:spPr>
          <a:xfrm>
            <a:off x="1435430" y="1969405"/>
            <a:ext cx="1062076" cy="253975"/>
          </a:xfrm>
          <a:prstGeom prst="rect">
            <a:avLst/>
          </a:prstGeom>
        </p:spPr>
        <p:txBody>
          <a:bodyPr wrap="none" lIns="68580" tIns="34290" rIns="68580" bIns="34290">
            <a:normAutofit/>
          </a:bodyPr>
          <a:lstStyle/>
          <a:p>
            <a:r>
              <a:rPr lang="zh-TW" altLang="zh-TW" sz="1200">
                <a:solidFill>
                  <a:schemeClr val="tx1">
                    <a:lumMod val="75000"/>
                    <a:lumOff val="25000"/>
                  </a:schemeClr>
                </a:solidFill>
                <a:latin typeface="Source Han Sans TC"/>
                <a:ea typeface="Source Han Sans TC"/>
                <a:sym typeface="Source Han Sans K Medium" panose="020B0600000000000000" pitchFamily="34" charset="-128"/>
              </a:rPr>
              <a:t>點擊新增標題</a:t>
            </a:r>
          </a:p>
        </p:txBody>
      </p:sp>
      <p:sp>
        <p:nvSpPr>
          <p:cNvPr id="28" name="矩形 27"/>
          <p:cNvSpPr/>
          <p:nvPr/>
        </p:nvSpPr>
        <p:spPr>
          <a:xfrm>
            <a:off x="2768379" y="1315336"/>
            <a:ext cx="1062076" cy="253975"/>
          </a:xfrm>
          <a:prstGeom prst="rect">
            <a:avLst/>
          </a:prstGeom>
        </p:spPr>
        <p:txBody>
          <a:bodyPr wrap="none" lIns="68580" tIns="34290" rIns="68580" bIns="34290">
            <a:normAutofit/>
          </a:bodyPr>
          <a:lstStyle/>
          <a:p>
            <a:r>
              <a:rPr lang="zh-TW" altLang="zh-TW" sz="1200">
                <a:solidFill>
                  <a:schemeClr val="tx1">
                    <a:lumMod val="75000"/>
                    <a:lumOff val="25000"/>
                  </a:schemeClr>
                </a:solidFill>
                <a:latin typeface="Source Han Sans TC"/>
                <a:ea typeface="Source Han Sans TC"/>
                <a:sym typeface="Source Han Sans K Medium" panose="020B0600000000000000" pitchFamily="34" charset="-128"/>
              </a:rPr>
              <a:t>點擊新增標題</a:t>
            </a:r>
          </a:p>
        </p:txBody>
      </p:sp>
      <p:sp>
        <p:nvSpPr>
          <p:cNvPr id="29" name="矩形 28"/>
          <p:cNvSpPr/>
          <p:nvPr/>
        </p:nvSpPr>
        <p:spPr>
          <a:xfrm>
            <a:off x="4110780" y="1980070"/>
            <a:ext cx="1062076" cy="253975"/>
          </a:xfrm>
          <a:prstGeom prst="rect">
            <a:avLst/>
          </a:prstGeom>
        </p:spPr>
        <p:txBody>
          <a:bodyPr wrap="none" lIns="68580" tIns="34290" rIns="68580" bIns="34290">
            <a:normAutofit/>
          </a:bodyPr>
          <a:lstStyle/>
          <a:p>
            <a:r>
              <a:rPr lang="zh-TW" altLang="zh-TW" sz="1200">
                <a:solidFill>
                  <a:schemeClr val="tx1">
                    <a:lumMod val="75000"/>
                    <a:lumOff val="25000"/>
                  </a:schemeClr>
                </a:solidFill>
                <a:latin typeface="Source Han Sans TC"/>
                <a:ea typeface="Source Han Sans TC"/>
                <a:sym typeface="Source Han Sans K Medium" panose="020B0600000000000000" pitchFamily="34" charset="-128"/>
              </a:rPr>
              <a:t>點擊新增標題</a:t>
            </a:r>
          </a:p>
        </p:txBody>
      </p:sp>
      <p:sp>
        <p:nvSpPr>
          <p:cNvPr id="30" name="矩形 29"/>
          <p:cNvSpPr/>
          <p:nvPr/>
        </p:nvSpPr>
        <p:spPr>
          <a:xfrm>
            <a:off x="6822539" y="1980070"/>
            <a:ext cx="1062076" cy="253975"/>
          </a:xfrm>
          <a:prstGeom prst="rect">
            <a:avLst/>
          </a:prstGeom>
        </p:spPr>
        <p:txBody>
          <a:bodyPr wrap="none" lIns="68580" tIns="34290" rIns="68580" bIns="34290">
            <a:normAutofit/>
          </a:bodyPr>
          <a:lstStyle/>
          <a:p>
            <a:r>
              <a:rPr lang="zh-TW" altLang="zh-TW" sz="1200">
                <a:solidFill>
                  <a:schemeClr val="tx1">
                    <a:lumMod val="75000"/>
                    <a:lumOff val="25000"/>
                  </a:schemeClr>
                </a:solidFill>
                <a:latin typeface="Source Han Sans TC"/>
                <a:ea typeface="Source Han Sans TC"/>
                <a:sym typeface="Source Han Sans K Medium" panose="020B0600000000000000" pitchFamily="34" charset="-128"/>
              </a:rPr>
              <a:t>點擊新增標題</a:t>
            </a:r>
          </a:p>
        </p:txBody>
      </p:sp>
      <p:sp>
        <p:nvSpPr>
          <p:cNvPr id="31" name="矩形 30"/>
          <p:cNvSpPr/>
          <p:nvPr/>
        </p:nvSpPr>
        <p:spPr>
          <a:xfrm>
            <a:off x="5461049" y="1315350"/>
            <a:ext cx="1062076" cy="253975"/>
          </a:xfrm>
          <a:prstGeom prst="rect">
            <a:avLst/>
          </a:prstGeom>
        </p:spPr>
        <p:txBody>
          <a:bodyPr wrap="none" lIns="68580" tIns="34290" rIns="68580" bIns="34290">
            <a:normAutofit/>
          </a:bodyPr>
          <a:lstStyle/>
          <a:p>
            <a:r>
              <a:rPr lang="zh-TW" altLang="zh-TW" sz="1200">
                <a:solidFill>
                  <a:schemeClr val="tx1">
                    <a:lumMod val="75000"/>
                    <a:lumOff val="25000"/>
                  </a:schemeClr>
                </a:solidFill>
                <a:latin typeface="Source Han Sans TC"/>
                <a:ea typeface="Source Han Sans TC"/>
                <a:sym typeface="Source Han Sans K Medium" panose="020B0600000000000000" pitchFamily="34" charset="-128"/>
              </a:rPr>
              <a:t>點擊新增標題</a:t>
            </a:r>
          </a:p>
        </p:txBody>
      </p:sp>
    </p:spTree>
    <p:extLst>
      <p:ext uri="{BB962C8B-B14F-4D97-AF65-F5344CB8AC3E}">
        <p14:creationId xmlns:p14="http://schemas.microsoft.com/office/powerpoint/2010/main" val="268222096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eelOff"/>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4" fill="hold" nodeType="withEffect">
                                  <p:stCondLst>
                                    <p:cond delay="11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13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150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16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180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ppt_x"/>
                                          </p:val>
                                        </p:tav>
                                        <p:tav tm="100000">
                                          <p:val>
                                            <p:strVal val="#ppt_x"/>
                                          </p:val>
                                        </p:tav>
                                      </p:tavLst>
                                    </p:anim>
                                    <p:anim calcmode="lin" valueType="num">
                                      <p:cBhvr additive="base">
                                        <p:cTn id="24" dur="500" fill="hold"/>
                                        <p:tgtEl>
                                          <p:spTgt spid="26"/>
                                        </p:tgtEl>
                                        <p:attrNameLst>
                                          <p:attrName>ppt_y</p:attrName>
                                        </p:attrNameLst>
                                      </p:cBhvr>
                                      <p:tavLst>
                                        <p:tav tm="0">
                                          <p:val>
                                            <p:strVal val="1+#ppt_h/2"/>
                                          </p:val>
                                        </p:tav>
                                        <p:tav tm="100000">
                                          <p:val>
                                            <p:strVal val="#ppt_y"/>
                                          </p:val>
                                        </p:tav>
                                      </p:tavLst>
                                    </p:anim>
                                  </p:childTnLst>
                                </p:cTn>
                              </p:par>
                              <p:par>
                                <p:cTn id="25" presetID="22" presetClass="entr" presetSubtype="4" fill="hold" grpId="0" nodeType="withEffect">
                                  <p:stCondLst>
                                    <p:cond delay="2100"/>
                                  </p:stCondLst>
                                  <p:iterate type="lt">
                                    <p:tmPct val="10000"/>
                                  </p:iterate>
                                  <p:childTnLst>
                                    <p:set>
                                      <p:cBhvr>
                                        <p:cTn id="26" dur="1" fill="hold">
                                          <p:stCondLst>
                                            <p:cond delay="0"/>
                                          </p:stCondLst>
                                        </p:cTn>
                                        <p:tgtEl>
                                          <p:spTgt spid="27"/>
                                        </p:tgtEl>
                                        <p:attrNameLst>
                                          <p:attrName>style.visibility</p:attrName>
                                        </p:attrNameLst>
                                      </p:cBhvr>
                                      <p:to>
                                        <p:strVal val="visible"/>
                                      </p:to>
                                    </p:set>
                                    <p:animEffect transition="in" filter="wipe(down)">
                                      <p:cBhvr>
                                        <p:cTn id="27" dur="500"/>
                                        <p:tgtEl>
                                          <p:spTgt spid="27"/>
                                        </p:tgtEl>
                                      </p:cBhvr>
                                    </p:animEffect>
                                  </p:childTnLst>
                                </p:cTn>
                              </p:par>
                              <p:par>
                                <p:cTn id="28" presetID="22" presetClass="entr" presetSubtype="4" fill="hold" grpId="0" nodeType="withEffect">
                                  <p:stCondLst>
                                    <p:cond delay="2600"/>
                                  </p:stCondLst>
                                  <p:iterate type="lt">
                                    <p:tmPct val="10000"/>
                                  </p:iterate>
                                  <p:childTnLst>
                                    <p:set>
                                      <p:cBhvr>
                                        <p:cTn id="29" dur="1" fill="hold">
                                          <p:stCondLst>
                                            <p:cond delay="0"/>
                                          </p:stCondLst>
                                        </p:cTn>
                                        <p:tgtEl>
                                          <p:spTgt spid="28"/>
                                        </p:tgtEl>
                                        <p:attrNameLst>
                                          <p:attrName>style.visibility</p:attrName>
                                        </p:attrNameLst>
                                      </p:cBhvr>
                                      <p:to>
                                        <p:strVal val="visible"/>
                                      </p:to>
                                    </p:set>
                                    <p:animEffect transition="in" filter="wipe(down)">
                                      <p:cBhvr>
                                        <p:cTn id="30" dur="500"/>
                                        <p:tgtEl>
                                          <p:spTgt spid="28"/>
                                        </p:tgtEl>
                                      </p:cBhvr>
                                    </p:animEffect>
                                  </p:childTnLst>
                                </p:cTn>
                              </p:par>
                              <p:par>
                                <p:cTn id="31" presetID="22" presetClass="entr" presetSubtype="4" fill="hold" grpId="0" nodeType="withEffect">
                                  <p:stCondLst>
                                    <p:cond delay="3100"/>
                                  </p:stCondLst>
                                  <p:iterate type="lt">
                                    <p:tmPct val="10000"/>
                                  </p:iterate>
                                  <p:childTnLst>
                                    <p:set>
                                      <p:cBhvr>
                                        <p:cTn id="32" dur="1" fill="hold">
                                          <p:stCondLst>
                                            <p:cond delay="0"/>
                                          </p:stCondLst>
                                        </p:cTn>
                                        <p:tgtEl>
                                          <p:spTgt spid="29"/>
                                        </p:tgtEl>
                                        <p:attrNameLst>
                                          <p:attrName>style.visibility</p:attrName>
                                        </p:attrNameLst>
                                      </p:cBhvr>
                                      <p:to>
                                        <p:strVal val="visible"/>
                                      </p:to>
                                    </p:set>
                                    <p:animEffect transition="in" filter="wipe(down)">
                                      <p:cBhvr>
                                        <p:cTn id="33" dur="500"/>
                                        <p:tgtEl>
                                          <p:spTgt spid="29"/>
                                        </p:tgtEl>
                                      </p:cBhvr>
                                    </p:animEffect>
                                  </p:childTnLst>
                                </p:cTn>
                              </p:par>
                              <p:par>
                                <p:cTn id="34" presetID="22" presetClass="entr" presetSubtype="4" fill="hold" grpId="0" nodeType="withEffect">
                                  <p:stCondLst>
                                    <p:cond delay="3600"/>
                                  </p:stCondLst>
                                  <p:iterate type="lt">
                                    <p:tmPct val="10000"/>
                                  </p:iterate>
                                  <p:childTnLst>
                                    <p:set>
                                      <p:cBhvr>
                                        <p:cTn id="35" dur="1" fill="hold">
                                          <p:stCondLst>
                                            <p:cond delay="0"/>
                                          </p:stCondLst>
                                        </p:cTn>
                                        <p:tgtEl>
                                          <p:spTgt spid="31"/>
                                        </p:tgtEl>
                                        <p:attrNameLst>
                                          <p:attrName>style.visibility</p:attrName>
                                        </p:attrNameLst>
                                      </p:cBhvr>
                                      <p:to>
                                        <p:strVal val="visible"/>
                                      </p:to>
                                    </p:set>
                                    <p:animEffect transition="in" filter="wipe(down)">
                                      <p:cBhvr>
                                        <p:cTn id="36" dur="500"/>
                                        <p:tgtEl>
                                          <p:spTgt spid="31"/>
                                        </p:tgtEl>
                                      </p:cBhvr>
                                    </p:animEffect>
                                  </p:childTnLst>
                                </p:cTn>
                              </p:par>
                              <p:par>
                                <p:cTn id="37" presetID="22" presetClass="entr" presetSubtype="4" fill="hold" grpId="0" nodeType="withEffect">
                                  <p:stCondLst>
                                    <p:cond delay="4100"/>
                                  </p:stCondLst>
                                  <p:iterate type="lt">
                                    <p:tmPct val="10000"/>
                                  </p:iterate>
                                  <p:childTnLst>
                                    <p:set>
                                      <p:cBhvr>
                                        <p:cTn id="38" dur="1" fill="hold">
                                          <p:stCondLst>
                                            <p:cond delay="0"/>
                                          </p:stCondLst>
                                        </p:cTn>
                                        <p:tgtEl>
                                          <p:spTgt spid="30"/>
                                        </p:tgtEl>
                                        <p:attrNameLst>
                                          <p:attrName>style.visibility</p:attrName>
                                        </p:attrNameLst>
                                      </p:cBhvr>
                                      <p:to>
                                        <p:strVal val="visible"/>
                                      </p:to>
                                    </p:set>
                                    <p:animEffect transition="in" filter="wipe(down)">
                                      <p:cBhvr>
                                        <p:cTn id="3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P spid="31"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矩形 24"/>
          <p:cNvSpPr/>
          <p:nvPr/>
        </p:nvSpPr>
        <p:spPr>
          <a:xfrm>
            <a:off x="6908804" y="1012508"/>
            <a:ext cx="2235196" cy="2101166"/>
          </a:xfrm>
          <a:prstGeom prst="rect">
            <a:avLst/>
          </a:prstGeom>
          <a:blipFill dpi="0" rotWithShape="1">
            <a:blip r:embed="rId3">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2" name="矩形 1"/>
          <p:cNvSpPr/>
          <p:nvPr/>
        </p:nvSpPr>
        <p:spPr>
          <a:xfrm>
            <a:off x="0" y="1012508"/>
            <a:ext cx="4484918" cy="2101166"/>
          </a:xfrm>
          <a:prstGeom prst="rect">
            <a:avLst/>
          </a:prstGeom>
          <a:blipFill dpi="0" rotWithShape="1">
            <a:blip r:embed="rId4">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3" name="矩形 2"/>
          <p:cNvSpPr/>
          <p:nvPr/>
        </p:nvSpPr>
        <p:spPr>
          <a:xfrm>
            <a:off x="4542974" y="1012508"/>
            <a:ext cx="2304000" cy="2101166"/>
          </a:xfrm>
          <a:prstGeom prst="rect">
            <a:avLst/>
          </a:prstGeom>
          <a:blipFill dpi="0" rotWithShape="1">
            <a:blip r:embed="rId5">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9" name="矩形 8"/>
          <p:cNvSpPr/>
          <p:nvPr/>
        </p:nvSpPr>
        <p:spPr>
          <a:xfrm>
            <a:off x="0" y="2748633"/>
            <a:ext cx="4619625" cy="90753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sz="1350">
              <a:solidFill>
                <a:prstClr val="white"/>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20" name="矩形 19"/>
          <p:cNvSpPr/>
          <p:nvPr/>
        </p:nvSpPr>
        <p:spPr>
          <a:xfrm>
            <a:off x="466725" y="2955679"/>
            <a:ext cx="3914775" cy="838873"/>
          </a:xfrm>
          <a:prstGeom prst="rect">
            <a:avLst/>
          </a:prstGeom>
        </p:spPr>
        <p:txBody>
          <a:bodyPr wrap="square">
            <a:normAutofit/>
          </a:bodyPr>
          <a:lstStyle/>
          <a:p>
            <a:pPr algn="ctr" fontAlgn="base">
              <a:lnSpc>
                <a:spcPct val="100000"/>
              </a:lnSpc>
              <a:spcBef>
                <a:spcPct val="0"/>
              </a:spcBef>
              <a:spcAft>
                <a:spcPct val="0"/>
              </a:spcAft>
            </a:pPr>
            <a:r>
              <a:rPr lang="zh-TW" altLang="zh-TW" sz="900">
                <a:solidFill>
                  <a:schemeClr val="bg1"/>
                </a:solidFill>
                <a:latin typeface="Source Han Sans TC"/>
                <a:ea typeface="Source Han Sans TC"/>
                <a:sym typeface="Source Han Sans K Medium" panose="020B0600000000000000" pitchFamily="34" charset="-128"/>
              </a:rPr>
              <a:t>此處添加詳細文字描述，建議與標題相關並符合整體語言風格此處添加詳細文字描述，建議與標題相關並符合整體語言風格此處添加詳細文字描述，建議與標題相關並符合整體語言風格</a:t>
            </a:r>
            <a:endParaRPr lang="en-US" altLang="zh-CN" sz="900">
              <a:solidFill>
                <a:schemeClr val="bg1"/>
              </a:solidFill>
              <a:latin typeface="Source Han Sans K Medium" panose="020B0600000000000000" pitchFamily="34" charset="-128"/>
              <a:ea typeface="Source Han Sans K Medium" panose="020B0600000000000000" pitchFamily="34" charset="-128"/>
              <a:cs typeface="Lato Light"/>
              <a:sym typeface="Source Han Sans K Medium" panose="020B0600000000000000" pitchFamily="34" charset="-128"/>
            </a:endParaRPr>
          </a:p>
          <a:p>
            <a:pPr algn="ctr" fontAlgn="base">
              <a:lnSpc>
                <a:spcPct val="125000"/>
              </a:lnSpc>
              <a:spcBef>
                <a:spcPct val="0"/>
              </a:spcBef>
              <a:spcAft>
                <a:spcPct val="0"/>
              </a:spcAft>
            </a:pPr>
            <a:endParaRPr lang="en-US" altLang="zh-CN" sz="900">
              <a:solidFill>
                <a:schemeClr val="bg1"/>
              </a:solidFill>
              <a:latin typeface="Source Han Sans K Medium" panose="020B0600000000000000" pitchFamily="34" charset="-128"/>
              <a:ea typeface="Source Han Sans K Medium" panose="020B0600000000000000" pitchFamily="34" charset="-128"/>
              <a:cs typeface="Lato Light"/>
              <a:sym typeface="Source Han Sans K Medium" panose="020B0600000000000000" pitchFamily="34" charset="-128"/>
            </a:endParaRPr>
          </a:p>
          <a:p>
            <a:pPr algn="ctr" fontAlgn="base">
              <a:lnSpc>
                <a:spcPct val="125000"/>
              </a:lnSpc>
              <a:spcBef>
                <a:spcPct val="0"/>
              </a:spcBef>
              <a:spcAft>
                <a:spcPct val="0"/>
              </a:spcAft>
            </a:pPr>
            <a:endParaRPr lang="en-US" altLang="zh-CN" sz="900">
              <a:solidFill>
                <a:schemeClr val="bg1"/>
              </a:solidFill>
              <a:latin typeface="Source Han Sans K Medium" panose="020B0600000000000000" pitchFamily="34" charset="-128"/>
              <a:ea typeface="Source Han Sans K Medium" panose="020B0600000000000000" pitchFamily="34" charset="-128"/>
              <a:cs typeface="Lato Light"/>
              <a:sym typeface="Source Han Sans K Medium" panose="020B0600000000000000" pitchFamily="34" charset="-128"/>
            </a:endParaRPr>
          </a:p>
        </p:txBody>
      </p:sp>
      <p:sp>
        <p:nvSpPr>
          <p:cNvPr id="9226" name="矩形 20"/>
          <p:cNvSpPr>
            <a:spLocks noChangeArrowheads="1"/>
          </p:cNvSpPr>
          <p:nvPr/>
        </p:nvSpPr>
        <p:spPr bwMode="auto">
          <a:xfrm>
            <a:off x="1006475" y="3751971"/>
            <a:ext cx="7886700"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p>
            <a:pPr eaLnBrk="1" hangingPunct="1"/>
            <a:r>
              <a:rPr lang="zh-TW" altLang="zh-TW" sz="900">
                <a:solidFill>
                  <a:schemeClr val="tx1">
                    <a:lumMod val="50000"/>
                    <a:lumOff val="50000"/>
                  </a:schemeClr>
                </a:solidFill>
                <a:latin typeface="Source Han Sans TC"/>
                <a:ea typeface="Source Han Sans TC"/>
                <a:sym typeface="Source Han Sans K Medium" panose="020B0600000000000000" pitchFamily="34" charset="-128"/>
              </a:rPr>
              <a:t>保留圖片的格式和動畫效果不變，請不要直接刪除圖片，只將圖片替換就可以。情況1：若是直接插入的圖片：則右鍵點擊圖片→選擇「更改圖片」→在彈出的對話方塊視窗中重新選擇你需要插入的圖片即可。</a:t>
            </a:r>
          </a:p>
          <a:p>
            <a:pPr eaLnBrk="1" hangingPunct="1"/>
            <a:r>
              <a:rPr lang="zh-TW" altLang="zh-TW" sz="900">
                <a:solidFill>
                  <a:schemeClr val="tx1">
                    <a:lumMod val="50000"/>
                    <a:lumOff val="50000"/>
                  </a:schemeClr>
                </a:solidFill>
                <a:latin typeface="Source Han Sans TC"/>
                <a:ea typeface="Source Han Sans TC"/>
                <a:sym typeface="Source Han Sans K Medium" panose="020B0600000000000000" pitchFamily="34" charset="-128"/>
              </a:rPr>
              <a:t>情況2：圖形中的圖片（多因排版的需要，將圖片填入圖形中）：選取圖片→在視窗上方功能區位置點選→「繪圖工具」/「格式」→點選「形狀填滿」展開下拉式選單→選擇「圖片」→字彈出的「插入圖片」的對話方塊視窗中選擇所需的圖片即可。</a:t>
            </a:r>
            <a:endParaRPr lang="en-US" altLang="zh-CN" sz="900">
              <a:solidFill>
                <a:schemeClr val="tx1">
                  <a:lumMod val="50000"/>
                  <a:lumOff val="50000"/>
                </a:schemeClr>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Tree>
    <p:extLst>
      <p:ext uri="{BB962C8B-B14F-4D97-AF65-F5344CB8AC3E}">
        <p14:creationId xmlns:p14="http://schemas.microsoft.com/office/powerpoint/2010/main" val="418822403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eelOff"/>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nodeType="afterGroup">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750"/>
                                        <p:tgtEl>
                                          <p:spTgt spid="3"/>
                                        </p:tgtEl>
                                      </p:cBhvr>
                                    </p:animEffect>
                                    <p:anim calcmode="lin" valueType="num">
                                      <p:cBhvr>
                                        <p:cTn id="12" dur="750" fill="hold"/>
                                        <p:tgtEl>
                                          <p:spTgt spid="3"/>
                                        </p:tgtEl>
                                        <p:attrNameLst>
                                          <p:attrName>ppt_x</p:attrName>
                                        </p:attrNameLst>
                                      </p:cBhvr>
                                      <p:tavLst>
                                        <p:tav tm="0">
                                          <p:val>
                                            <p:strVal val="#ppt_x"/>
                                          </p:val>
                                        </p:tav>
                                        <p:tav tm="100000">
                                          <p:val>
                                            <p:strVal val="#ppt_x"/>
                                          </p:val>
                                        </p:tav>
                                      </p:tavLst>
                                    </p:anim>
                                    <p:anim calcmode="lin" valueType="num">
                                      <p:cBhvr>
                                        <p:cTn id="13" dur="750" fill="hold"/>
                                        <p:tgtEl>
                                          <p:spTgt spid="3"/>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750"/>
                                        <p:tgtEl>
                                          <p:spTgt spid="25"/>
                                        </p:tgtEl>
                                      </p:cBhvr>
                                    </p:animEffect>
                                    <p:anim calcmode="lin" valueType="num">
                                      <p:cBhvr>
                                        <p:cTn id="17" dur="750" fill="hold"/>
                                        <p:tgtEl>
                                          <p:spTgt spid="25"/>
                                        </p:tgtEl>
                                        <p:attrNameLst>
                                          <p:attrName>ppt_x</p:attrName>
                                        </p:attrNameLst>
                                      </p:cBhvr>
                                      <p:tavLst>
                                        <p:tav tm="0">
                                          <p:val>
                                            <p:strVal val="#ppt_x"/>
                                          </p:val>
                                        </p:tav>
                                        <p:tav tm="100000">
                                          <p:val>
                                            <p:strVal val="#ppt_x"/>
                                          </p:val>
                                        </p:tav>
                                      </p:tavLst>
                                    </p:anim>
                                    <p:anim calcmode="lin" valueType="num">
                                      <p:cBhvr>
                                        <p:cTn id="18" dur="750" fill="hold"/>
                                        <p:tgtEl>
                                          <p:spTgt spid="25"/>
                                        </p:tgtEl>
                                        <p:attrNameLst>
                                          <p:attrName>ppt_y</p:attrName>
                                        </p:attrNameLst>
                                      </p:cBhvr>
                                      <p:tavLst>
                                        <p:tav tm="0">
                                          <p:val>
                                            <p:strVal val="#ppt_y+.1"/>
                                          </p:val>
                                        </p:tav>
                                        <p:tav tm="100000">
                                          <p:val>
                                            <p:strVal val="#ppt_y"/>
                                          </p:val>
                                        </p:tav>
                                      </p:tavLst>
                                    </p:anim>
                                  </p:childTnLst>
                                </p:cTn>
                              </p:par>
                            </p:childTnLst>
                          </p:cTn>
                        </p:par>
                        <p:par>
                          <p:cTn id="19" fill="hold" nodeType="afterGroup">
                            <p:stCondLst>
                              <p:cond delay="1250"/>
                            </p:stCondLst>
                            <p:childTnLst>
                              <p:par>
                                <p:cTn id="20" presetID="16" presetClass="entr" presetSubtype="21"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par>
                          <p:cTn id="23" fill="hold" nodeType="afterGroup">
                            <p:stCondLst>
                              <p:cond delay="1750"/>
                            </p:stCondLst>
                            <p:childTnLst>
                              <p:par>
                                <p:cTn id="24" presetID="14" presetClass="entr" presetSubtype="1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randombar(horizontal)">
                                      <p:cBhvr>
                                        <p:cTn id="26" dur="500"/>
                                        <p:tgtEl>
                                          <p:spTgt spid="20"/>
                                        </p:tgtEl>
                                      </p:cBhvr>
                                    </p:animEffect>
                                  </p:childTnLst>
                                </p:cTn>
                              </p:par>
                            </p:childTnLst>
                          </p:cTn>
                        </p:par>
                        <p:par>
                          <p:cTn id="27" fill="hold" nodeType="afterGroup">
                            <p:stCondLst>
                              <p:cond delay="2250"/>
                            </p:stCondLst>
                            <p:childTnLst>
                              <p:par>
                                <p:cTn id="28" presetID="22" presetClass="entr" presetSubtype="1" fill="hold" grpId="0" nodeType="afterEffect">
                                  <p:stCondLst>
                                    <p:cond delay="0"/>
                                  </p:stCondLst>
                                  <p:childTnLst>
                                    <p:set>
                                      <p:cBhvr>
                                        <p:cTn id="29" dur="1" fill="hold">
                                          <p:stCondLst>
                                            <p:cond delay="0"/>
                                          </p:stCondLst>
                                        </p:cTn>
                                        <p:tgtEl>
                                          <p:spTgt spid="9226"/>
                                        </p:tgtEl>
                                        <p:attrNameLst>
                                          <p:attrName>style.visibility</p:attrName>
                                        </p:attrNameLst>
                                      </p:cBhvr>
                                      <p:to>
                                        <p:strVal val="visible"/>
                                      </p:to>
                                    </p:set>
                                    <p:animEffect transition="in" filter="wipe(up)">
                                      <p:cBhvr>
                                        <p:cTn id="30" dur="1250"/>
                                        <p:tgtEl>
                                          <p:spTgt spid="9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 grpId="0" animBg="1"/>
      <p:bldP spid="3" grpId="0" animBg="1"/>
      <p:bldP spid="9" grpId="0" animBg="1"/>
      <p:bldP spid="20" grpId="0"/>
      <p:bldP spid="9226"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42"/>
          <p:cNvGrpSpPr/>
          <p:nvPr/>
        </p:nvGrpSpPr>
        <p:grpSpPr>
          <a:xfrm>
            <a:off x="3371273" y="1542507"/>
            <a:ext cx="2423940" cy="2527217"/>
            <a:chOff x="0" y="0"/>
            <a:chExt cx="5874978" cy="5874978"/>
          </a:xfrm>
        </p:grpSpPr>
        <p:sp>
          <p:nvSpPr>
            <p:cNvPr id="5" name="Shape 40"/>
            <p:cNvSpPr/>
            <p:nvPr/>
          </p:nvSpPr>
          <p:spPr>
            <a:xfrm>
              <a:off x="0" y="0"/>
              <a:ext cx="5874979" cy="58749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3175" cap="flat">
              <a:solidFill>
                <a:schemeClr val="accent1"/>
              </a:solidFill>
              <a:prstDash val="solid"/>
              <a:miter lim="400000"/>
            </a:ln>
            <a:effectLst/>
          </p:spPr>
          <p:txBody>
            <a:bodyPr wrap="square" lIns="67733" tIns="67733" rIns="67733" bIns="67733" numCol="1" anchor="ctr">
              <a:noAutofit/>
            </a:bodyPr>
            <a:lstStyle/>
            <a:p>
              <a:pPr defTabSz="914378" fontAlgn="base">
                <a:spcBef>
                  <a:spcPct val="0"/>
                </a:spcBef>
                <a:spcAft>
                  <a:spcPct val="0"/>
                </a:spcAft>
                <a:defRPr sz="3200">
                  <a:solidFill>
                    <a:srgbClr val="FFFFFF"/>
                  </a:solidFill>
                  <a:latin typeface="+mn-lt"/>
                  <a:ea typeface="+mn-ea"/>
                  <a:cs typeface="+mn-cs"/>
                  <a:sym typeface="Helvetica Light"/>
                </a:defRPr>
              </a:pPr>
              <a:endParaRPr sz="3200">
                <a:solidFill>
                  <a:srgbClr val="FFFFFF"/>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6" name="Shape 41"/>
            <p:cNvSpPr/>
            <p:nvPr/>
          </p:nvSpPr>
          <p:spPr>
            <a:xfrm>
              <a:off x="1206556" y="1195209"/>
              <a:ext cx="3473214" cy="347321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67733" tIns="67733" rIns="67733" bIns="67733" numCol="1" anchor="ctr">
              <a:noAutofit/>
            </a:bodyPr>
            <a:lstStyle/>
            <a:p>
              <a:pPr defTabSz="914378" fontAlgn="base">
                <a:spcBef>
                  <a:spcPct val="0"/>
                </a:spcBef>
                <a:spcAft>
                  <a:spcPct val="0"/>
                </a:spcAft>
                <a:defRPr sz="3200">
                  <a:solidFill>
                    <a:srgbClr val="FFFFFF"/>
                  </a:solidFill>
                  <a:latin typeface="+mn-lt"/>
                  <a:ea typeface="+mn-ea"/>
                  <a:cs typeface="+mn-cs"/>
                  <a:sym typeface="Helvetica Light"/>
                </a:defRPr>
              </a:pPr>
              <a:endParaRPr sz="3200">
                <a:solidFill>
                  <a:srgbClr val="FFFFFF"/>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grpSp>
      <p:sp>
        <p:nvSpPr>
          <p:cNvPr id="7" name="Shape 44"/>
          <p:cNvSpPr/>
          <p:nvPr/>
        </p:nvSpPr>
        <p:spPr>
          <a:xfrm>
            <a:off x="647565" y="1538273"/>
            <a:ext cx="2534227" cy="1086827"/>
          </a:xfrm>
          <a:prstGeom prst="rect">
            <a:avLst/>
          </a:prstGeom>
          <a:ln w="3175">
            <a:solidFill>
              <a:schemeClr val="accent1"/>
            </a:solidFill>
            <a:miter lim="400000"/>
          </a:ln>
        </p:spPr>
        <p:txBody>
          <a:bodyPr lIns="44154" tIns="44154" rIns="44154" bIns="44154" anchor="ctr"/>
          <a:lstStyle/>
          <a:p>
            <a:pPr defTabSz="914378" fontAlgn="base">
              <a:spcBef>
                <a:spcPct val="0"/>
              </a:spcBef>
              <a:spcAft>
                <a:spcPct val="0"/>
              </a:spcAft>
              <a:defRPr sz="3200">
                <a:solidFill>
                  <a:srgbClr val="FFFFFF"/>
                </a:solidFill>
                <a:latin typeface="+mn-lt"/>
                <a:ea typeface="+mn-ea"/>
                <a:cs typeface="+mn-cs"/>
                <a:sym typeface="Helvetica Light"/>
              </a:defRPr>
            </a:pPr>
            <a:endParaRPr sz="3200">
              <a:solidFill>
                <a:srgbClr val="FFFFFF"/>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8" name="Shape 46"/>
          <p:cNvSpPr/>
          <p:nvPr/>
        </p:nvSpPr>
        <p:spPr>
          <a:xfrm>
            <a:off x="647565" y="2987139"/>
            <a:ext cx="2534227" cy="1086827"/>
          </a:xfrm>
          <a:prstGeom prst="rect">
            <a:avLst/>
          </a:prstGeom>
          <a:ln w="3175">
            <a:solidFill>
              <a:schemeClr val="accent1"/>
            </a:solidFill>
            <a:miter lim="400000"/>
          </a:ln>
        </p:spPr>
        <p:txBody>
          <a:bodyPr lIns="44154" tIns="44154" rIns="44154" bIns="44154" anchor="ctr"/>
          <a:lstStyle/>
          <a:p>
            <a:pPr defTabSz="914378" fontAlgn="base">
              <a:spcBef>
                <a:spcPct val="0"/>
              </a:spcBef>
              <a:spcAft>
                <a:spcPct val="0"/>
              </a:spcAft>
              <a:defRPr sz="3200">
                <a:solidFill>
                  <a:srgbClr val="FFFFFF"/>
                </a:solidFill>
                <a:latin typeface="+mn-lt"/>
                <a:ea typeface="+mn-ea"/>
                <a:cs typeface="+mn-cs"/>
                <a:sym typeface="Helvetica Light"/>
              </a:defRPr>
            </a:pPr>
            <a:endParaRPr sz="3200">
              <a:solidFill>
                <a:srgbClr val="FFFFFF"/>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9" name="Shape 47"/>
          <p:cNvSpPr/>
          <p:nvPr/>
        </p:nvSpPr>
        <p:spPr>
          <a:xfrm>
            <a:off x="5984707" y="1538273"/>
            <a:ext cx="2534227" cy="1086827"/>
          </a:xfrm>
          <a:prstGeom prst="rect">
            <a:avLst/>
          </a:prstGeom>
          <a:ln w="3175">
            <a:solidFill>
              <a:schemeClr val="accent1"/>
            </a:solidFill>
            <a:miter lim="400000"/>
          </a:ln>
        </p:spPr>
        <p:txBody>
          <a:bodyPr lIns="44154" tIns="44154" rIns="44154" bIns="44154" anchor="ctr"/>
          <a:lstStyle/>
          <a:p>
            <a:pPr defTabSz="914378" fontAlgn="base">
              <a:spcBef>
                <a:spcPct val="0"/>
              </a:spcBef>
              <a:spcAft>
                <a:spcPct val="0"/>
              </a:spcAft>
              <a:defRPr sz="3200">
                <a:solidFill>
                  <a:srgbClr val="FFFFFF"/>
                </a:solidFill>
                <a:latin typeface="+mn-lt"/>
                <a:ea typeface="+mn-ea"/>
                <a:cs typeface="+mn-cs"/>
                <a:sym typeface="Helvetica Light"/>
              </a:defRPr>
            </a:pPr>
            <a:endParaRPr sz="3200">
              <a:solidFill>
                <a:srgbClr val="FFFFFF"/>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10" name="Shape 48"/>
          <p:cNvSpPr/>
          <p:nvPr/>
        </p:nvSpPr>
        <p:spPr>
          <a:xfrm>
            <a:off x="5984707" y="2987139"/>
            <a:ext cx="2534227" cy="1086827"/>
          </a:xfrm>
          <a:prstGeom prst="rect">
            <a:avLst/>
          </a:prstGeom>
          <a:ln w="3175">
            <a:solidFill>
              <a:schemeClr val="accent1"/>
            </a:solidFill>
            <a:miter lim="400000"/>
          </a:ln>
        </p:spPr>
        <p:txBody>
          <a:bodyPr lIns="44154" tIns="44154" rIns="44154" bIns="44154" anchor="ctr"/>
          <a:lstStyle/>
          <a:p>
            <a:pPr defTabSz="914378" fontAlgn="base">
              <a:spcBef>
                <a:spcPct val="0"/>
              </a:spcBef>
              <a:spcAft>
                <a:spcPct val="0"/>
              </a:spcAft>
              <a:defRPr sz="3200">
                <a:solidFill>
                  <a:srgbClr val="FFFFFF"/>
                </a:solidFill>
                <a:latin typeface="+mn-lt"/>
                <a:ea typeface="+mn-ea"/>
                <a:cs typeface="+mn-cs"/>
                <a:sym typeface="Helvetica Light"/>
              </a:defRPr>
            </a:pPr>
            <a:endParaRPr sz="3200">
              <a:solidFill>
                <a:srgbClr val="FFFFFF"/>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grpSp>
        <p:nvGrpSpPr>
          <p:cNvPr id="11" name="Group 51"/>
          <p:cNvGrpSpPr/>
          <p:nvPr/>
        </p:nvGrpSpPr>
        <p:grpSpPr>
          <a:xfrm>
            <a:off x="3003898" y="2160390"/>
            <a:ext cx="523986" cy="546312"/>
            <a:chOff x="0" y="0"/>
            <a:chExt cx="1270000" cy="1270000"/>
          </a:xfrm>
        </p:grpSpPr>
        <p:sp>
          <p:nvSpPr>
            <p:cNvPr id="12" name="Shape 49"/>
            <p:cNvSpPr/>
            <p:nvPr/>
          </p:nvSpPr>
          <p:spPr>
            <a:xfrm>
              <a:off x="0" y="0"/>
              <a:ext cx="1270000" cy="1270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67733" tIns="67733" rIns="67733" bIns="67733" numCol="1" anchor="ctr">
              <a:noAutofit/>
            </a:bodyPr>
            <a:lstStyle/>
            <a:p>
              <a:pPr defTabSz="914378" fontAlgn="base">
                <a:spcBef>
                  <a:spcPct val="0"/>
                </a:spcBef>
                <a:spcAft>
                  <a:spcPct val="0"/>
                </a:spcAft>
                <a:defRPr sz="3200">
                  <a:solidFill>
                    <a:srgbClr val="FFFFFF"/>
                  </a:solidFill>
                  <a:latin typeface="+mn-lt"/>
                  <a:ea typeface="+mn-ea"/>
                  <a:cs typeface="+mn-cs"/>
                  <a:sym typeface="Helvetica Light"/>
                </a:defRPr>
              </a:pPr>
              <a:endParaRPr sz="3200">
                <a:solidFill>
                  <a:srgbClr val="FFFFFF"/>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13" name="Shape 50"/>
            <p:cNvSpPr/>
            <p:nvPr/>
          </p:nvSpPr>
          <p:spPr>
            <a:xfrm>
              <a:off x="288720" y="393525"/>
              <a:ext cx="549444" cy="482950"/>
            </a:xfrm>
            <a:custGeom>
              <a:avLst/>
              <a:gdLst/>
              <a:ahLst/>
              <a:cxnLst>
                <a:cxn ang="0">
                  <a:pos x="wd2" y="hd2"/>
                </a:cxn>
                <a:cxn ang="5400000">
                  <a:pos x="wd2" y="hd2"/>
                </a:cxn>
                <a:cxn ang="10800000">
                  <a:pos x="wd2" y="hd2"/>
                </a:cxn>
                <a:cxn ang="16200000">
                  <a:pos x="wd2" y="hd2"/>
                </a:cxn>
              </a:cxnLst>
              <a:rect l="0" t="0" r="r" b="b"/>
              <a:pathLst>
                <a:path w="21600" h="21600" extrusionOk="0">
                  <a:moveTo>
                    <a:pt x="8071" y="8035"/>
                  </a:moveTo>
                  <a:lnTo>
                    <a:pt x="11327" y="9235"/>
                  </a:lnTo>
                  <a:lnTo>
                    <a:pt x="14583" y="4904"/>
                  </a:lnTo>
                  <a:lnTo>
                    <a:pt x="15088" y="4330"/>
                  </a:lnTo>
                  <a:lnTo>
                    <a:pt x="17289" y="6157"/>
                  </a:lnTo>
                  <a:lnTo>
                    <a:pt x="17289" y="3078"/>
                  </a:lnTo>
                  <a:lnTo>
                    <a:pt x="17289" y="0"/>
                  </a:lnTo>
                  <a:lnTo>
                    <a:pt x="14583" y="626"/>
                  </a:lnTo>
                  <a:lnTo>
                    <a:pt x="11878" y="1200"/>
                  </a:lnTo>
                  <a:lnTo>
                    <a:pt x="14033" y="3704"/>
                  </a:lnTo>
                  <a:lnTo>
                    <a:pt x="10777" y="7409"/>
                  </a:lnTo>
                  <a:lnTo>
                    <a:pt x="7567" y="6157"/>
                  </a:lnTo>
                  <a:lnTo>
                    <a:pt x="5411" y="10487"/>
                  </a:lnTo>
                  <a:lnTo>
                    <a:pt x="2155" y="9235"/>
                  </a:lnTo>
                  <a:lnTo>
                    <a:pt x="550" y="14817"/>
                  </a:lnTo>
                  <a:lnTo>
                    <a:pt x="0" y="16017"/>
                  </a:lnTo>
                  <a:lnTo>
                    <a:pt x="1055" y="16643"/>
                  </a:lnTo>
                  <a:lnTo>
                    <a:pt x="2706" y="11113"/>
                  </a:lnTo>
                  <a:lnTo>
                    <a:pt x="5916" y="12313"/>
                  </a:lnTo>
                  <a:lnTo>
                    <a:pt x="8071" y="8035"/>
                  </a:lnTo>
                  <a:lnTo>
                    <a:pt x="8071" y="8035"/>
                  </a:lnTo>
                  <a:close/>
                  <a:moveTo>
                    <a:pt x="6466" y="21600"/>
                  </a:moveTo>
                  <a:lnTo>
                    <a:pt x="6466" y="16643"/>
                  </a:lnTo>
                  <a:lnTo>
                    <a:pt x="3761" y="16643"/>
                  </a:lnTo>
                  <a:lnTo>
                    <a:pt x="3761" y="21600"/>
                  </a:lnTo>
                  <a:lnTo>
                    <a:pt x="6466" y="21600"/>
                  </a:lnTo>
                  <a:lnTo>
                    <a:pt x="6466" y="21600"/>
                  </a:lnTo>
                  <a:close/>
                  <a:moveTo>
                    <a:pt x="10227" y="21600"/>
                  </a:moveTo>
                  <a:lnTo>
                    <a:pt x="7567" y="21600"/>
                  </a:lnTo>
                  <a:lnTo>
                    <a:pt x="7567" y="14817"/>
                  </a:lnTo>
                  <a:lnTo>
                    <a:pt x="10227" y="14817"/>
                  </a:lnTo>
                  <a:lnTo>
                    <a:pt x="10227" y="21600"/>
                  </a:lnTo>
                  <a:lnTo>
                    <a:pt x="10227" y="21600"/>
                  </a:lnTo>
                  <a:close/>
                  <a:moveTo>
                    <a:pt x="14033" y="21600"/>
                  </a:moveTo>
                  <a:lnTo>
                    <a:pt x="11327" y="21600"/>
                  </a:lnTo>
                  <a:lnTo>
                    <a:pt x="11327" y="12313"/>
                  </a:lnTo>
                  <a:lnTo>
                    <a:pt x="14033" y="12313"/>
                  </a:lnTo>
                  <a:lnTo>
                    <a:pt x="14033" y="21600"/>
                  </a:lnTo>
                  <a:lnTo>
                    <a:pt x="14033" y="21600"/>
                  </a:lnTo>
                  <a:close/>
                  <a:moveTo>
                    <a:pt x="17794" y="21600"/>
                  </a:moveTo>
                  <a:lnTo>
                    <a:pt x="15088" y="21600"/>
                  </a:lnTo>
                  <a:lnTo>
                    <a:pt x="15088" y="9861"/>
                  </a:lnTo>
                  <a:lnTo>
                    <a:pt x="17794" y="9861"/>
                  </a:lnTo>
                  <a:lnTo>
                    <a:pt x="17794" y="21600"/>
                  </a:lnTo>
                  <a:lnTo>
                    <a:pt x="17794" y="21600"/>
                  </a:lnTo>
                  <a:close/>
                  <a:moveTo>
                    <a:pt x="18894" y="6783"/>
                  </a:moveTo>
                  <a:lnTo>
                    <a:pt x="18894" y="21600"/>
                  </a:lnTo>
                  <a:lnTo>
                    <a:pt x="21600" y="21600"/>
                  </a:lnTo>
                  <a:lnTo>
                    <a:pt x="21600" y="6783"/>
                  </a:lnTo>
                  <a:lnTo>
                    <a:pt x="18894" y="6783"/>
                  </a:lnTo>
                  <a:close/>
                </a:path>
              </a:pathLst>
            </a:custGeom>
            <a:solidFill>
              <a:srgbClr val="FFFFFF"/>
            </a:solidFill>
            <a:ln w="12700" cap="flat">
              <a:noFill/>
              <a:miter lim="400000"/>
            </a:ln>
            <a:effectLst/>
          </p:spPr>
          <p:txBody>
            <a:bodyPr wrap="square" lIns="0" tIns="0" rIns="0" bIns="0" numCol="1" anchor="t">
              <a:noAutofit/>
            </a:bodyPr>
            <a:lstStyle/>
            <a:p>
              <a:pPr defTabSz="914378" fontAlgn="base">
                <a:spcBef>
                  <a:spcPts val="870"/>
                </a:spcBef>
                <a:spcAft>
                  <a:spcPct val="0"/>
                </a:spcAft>
                <a:defRPr sz="2000">
                  <a:solidFill>
                    <a:srgbClr val="53585F"/>
                  </a:solidFill>
                  <a:latin typeface="Aller Light"/>
                  <a:ea typeface="Aller Light"/>
                  <a:cs typeface="Aller Light"/>
                  <a:sym typeface="Aller Light"/>
                </a:defRPr>
              </a:pPr>
              <a:endParaRPr sz="2000">
                <a:solidFill>
                  <a:srgbClr val="53585F"/>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grpSp>
      <p:grpSp>
        <p:nvGrpSpPr>
          <p:cNvPr id="14" name="Group 54"/>
          <p:cNvGrpSpPr/>
          <p:nvPr/>
        </p:nvGrpSpPr>
        <p:grpSpPr>
          <a:xfrm>
            <a:off x="3003898" y="2922792"/>
            <a:ext cx="523986" cy="546312"/>
            <a:chOff x="0" y="0"/>
            <a:chExt cx="1270000" cy="1270000"/>
          </a:xfrm>
        </p:grpSpPr>
        <p:sp>
          <p:nvSpPr>
            <p:cNvPr id="15" name="Shape 52"/>
            <p:cNvSpPr/>
            <p:nvPr/>
          </p:nvSpPr>
          <p:spPr>
            <a:xfrm>
              <a:off x="0" y="0"/>
              <a:ext cx="1270000" cy="1270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6DF0"/>
            </a:solidFill>
            <a:ln w="12700" cap="flat">
              <a:noFill/>
              <a:miter lim="400000"/>
            </a:ln>
            <a:effectLst/>
          </p:spPr>
          <p:txBody>
            <a:bodyPr wrap="square" lIns="67733" tIns="67733" rIns="67733" bIns="67733" numCol="1" anchor="ctr">
              <a:noAutofit/>
            </a:bodyPr>
            <a:lstStyle/>
            <a:p>
              <a:pPr defTabSz="914378" fontAlgn="base">
                <a:spcBef>
                  <a:spcPct val="0"/>
                </a:spcBef>
                <a:spcAft>
                  <a:spcPct val="0"/>
                </a:spcAft>
                <a:defRPr sz="3200">
                  <a:solidFill>
                    <a:srgbClr val="FFFFFF"/>
                  </a:solidFill>
                  <a:latin typeface="+mn-lt"/>
                  <a:ea typeface="+mn-ea"/>
                  <a:cs typeface="+mn-cs"/>
                  <a:sym typeface="Helvetica Light"/>
                </a:defRPr>
              </a:pPr>
              <a:endParaRPr sz="3200">
                <a:solidFill>
                  <a:srgbClr val="FFFFFF"/>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16" name="Shape 53"/>
            <p:cNvSpPr/>
            <p:nvPr/>
          </p:nvSpPr>
          <p:spPr>
            <a:xfrm rot="10800000" flipH="1">
              <a:off x="284042" y="399488"/>
              <a:ext cx="549444" cy="482951"/>
            </a:xfrm>
            <a:custGeom>
              <a:avLst/>
              <a:gdLst/>
              <a:ahLst/>
              <a:cxnLst>
                <a:cxn ang="0">
                  <a:pos x="wd2" y="hd2"/>
                </a:cxn>
                <a:cxn ang="5400000">
                  <a:pos x="wd2" y="hd2"/>
                </a:cxn>
                <a:cxn ang="10800000">
                  <a:pos x="wd2" y="hd2"/>
                </a:cxn>
                <a:cxn ang="16200000">
                  <a:pos x="wd2" y="hd2"/>
                </a:cxn>
              </a:cxnLst>
              <a:rect l="0" t="0" r="r" b="b"/>
              <a:pathLst>
                <a:path w="21600" h="21600" extrusionOk="0">
                  <a:moveTo>
                    <a:pt x="8071" y="8035"/>
                  </a:moveTo>
                  <a:lnTo>
                    <a:pt x="11327" y="9235"/>
                  </a:lnTo>
                  <a:lnTo>
                    <a:pt x="14583" y="4904"/>
                  </a:lnTo>
                  <a:lnTo>
                    <a:pt x="15088" y="4330"/>
                  </a:lnTo>
                  <a:lnTo>
                    <a:pt x="17289" y="6157"/>
                  </a:lnTo>
                  <a:lnTo>
                    <a:pt x="17289" y="3078"/>
                  </a:lnTo>
                  <a:lnTo>
                    <a:pt x="17289" y="0"/>
                  </a:lnTo>
                  <a:lnTo>
                    <a:pt x="14583" y="626"/>
                  </a:lnTo>
                  <a:lnTo>
                    <a:pt x="11878" y="1200"/>
                  </a:lnTo>
                  <a:lnTo>
                    <a:pt x="14033" y="3704"/>
                  </a:lnTo>
                  <a:lnTo>
                    <a:pt x="10777" y="7409"/>
                  </a:lnTo>
                  <a:lnTo>
                    <a:pt x="7567" y="6157"/>
                  </a:lnTo>
                  <a:lnTo>
                    <a:pt x="5411" y="10487"/>
                  </a:lnTo>
                  <a:lnTo>
                    <a:pt x="2155" y="9235"/>
                  </a:lnTo>
                  <a:lnTo>
                    <a:pt x="550" y="14817"/>
                  </a:lnTo>
                  <a:lnTo>
                    <a:pt x="0" y="16017"/>
                  </a:lnTo>
                  <a:lnTo>
                    <a:pt x="1055" y="16643"/>
                  </a:lnTo>
                  <a:lnTo>
                    <a:pt x="2706" y="11113"/>
                  </a:lnTo>
                  <a:lnTo>
                    <a:pt x="5916" y="12313"/>
                  </a:lnTo>
                  <a:lnTo>
                    <a:pt x="8071" y="8035"/>
                  </a:lnTo>
                  <a:lnTo>
                    <a:pt x="8071" y="8035"/>
                  </a:lnTo>
                  <a:close/>
                  <a:moveTo>
                    <a:pt x="6466" y="21600"/>
                  </a:moveTo>
                  <a:lnTo>
                    <a:pt x="6466" y="16643"/>
                  </a:lnTo>
                  <a:lnTo>
                    <a:pt x="3761" y="16643"/>
                  </a:lnTo>
                  <a:lnTo>
                    <a:pt x="3761" y="21600"/>
                  </a:lnTo>
                  <a:lnTo>
                    <a:pt x="6466" y="21600"/>
                  </a:lnTo>
                  <a:lnTo>
                    <a:pt x="6466" y="21600"/>
                  </a:lnTo>
                  <a:close/>
                  <a:moveTo>
                    <a:pt x="10227" y="21600"/>
                  </a:moveTo>
                  <a:lnTo>
                    <a:pt x="7567" y="21600"/>
                  </a:lnTo>
                  <a:lnTo>
                    <a:pt x="7567" y="14817"/>
                  </a:lnTo>
                  <a:lnTo>
                    <a:pt x="10227" y="14817"/>
                  </a:lnTo>
                  <a:lnTo>
                    <a:pt x="10227" y="21600"/>
                  </a:lnTo>
                  <a:lnTo>
                    <a:pt x="10227" y="21600"/>
                  </a:lnTo>
                  <a:close/>
                  <a:moveTo>
                    <a:pt x="14033" y="21600"/>
                  </a:moveTo>
                  <a:lnTo>
                    <a:pt x="11327" y="21600"/>
                  </a:lnTo>
                  <a:lnTo>
                    <a:pt x="11327" y="12313"/>
                  </a:lnTo>
                  <a:lnTo>
                    <a:pt x="14033" y="12313"/>
                  </a:lnTo>
                  <a:lnTo>
                    <a:pt x="14033" y="21600"/>
                  </a:lnTo>
                  <a:lnTo>
                    <a:pt x="14033" y="21600"/>
                  </a:lnTo>
                  <a:close/>
                  <a:moveTo>
                    <a:pt x="17794" y="21600"/>
                  </a:moveTo>
                  <a:lnTo>
                    <a:pt x="15088" y="21600"/>
                  </a:lnTo>
                  <a:lnTo>
                    <a:pt x="15088" y="9861"/>
                  </a:lnTo>
                  <a:lnTo>
                    <a:pt x="17794" y="9861"/>
                  </a:lnTo>
                  <a:lnTo>
                    <a:pt x="17794" y="21600"/>
                  </a:lnTo>
                  <a:lnTo>
                    <a:pt x="17794" y="21600"/>
                  </a:lnTo>
                  <a:close/>
                  <a:moveTo>
                    <a:pt x="18894" y="6783"/>
                  </a:moveTo>
                  <a:lnTo>
                    <a:pt x="18894" y="21600"/>
                  </a:lnTo>
                  <a:lnTo>
                    <a:pt x="21600" y="21600"/>
                  </a:lnTo>
                  <a:lnTo>
                    <a:pt x="21600" y="6783"/>
                  </a:lnTo>
                  <a:lnTo>
                    <a:pt x="18894" y="6783"/>
                  </a:lnTo>
                  <a:close/>
                </a:path>
              </a:pathLst>
            </a:custGeom>
            <a:solidFill>
              <a:srgbClr val="FFFFFF"/>
            </a:solidFill>
            <a:ln w="12700" cap="flat">
              <a:noFill/>
              <a:miter lim="400000"/>
            </a:ln>
            <a:effectLst/>
          </p:spPr>
          <p:txBody>
            <a:bodyPr wrap="square" lIns="0" tIns="0" rIns="0" bIns="0" numCol="1" anchor="t">
              <a:noAutofit/>
            </a:bodyPr>
            <a:lstStyle/>
            <a:p>
              <a:pPr defTabSz="914378" fontAlgn="base">
                <a:spcBef>
                  <a:spcPts val="870"/>
                </a:spcBef>
                <a:spcAft>
                  <a:spcPct val="0"/>
                </a:spcAft>
                <a:defRPr sz="2000">
                  <a:solidFill>
                    <a:srgbClr val="53585F"/>
                  </a:solidFill>
                  <a:latin typeface="Aller Light"/>
                  <a:ea typeface="Aller Light"/>
                  <a:cs typeface="Aller Light"/>
                  <a:sym typeface="Aller Light"/>
                </a:defRPr>
              </a:pPr>
              <a:endParaRPr sz="2000">
                <a:solidFill>
                  <a:srgbClr val="53585F"/>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grpSp>
      <p:grpSp>
        <p:nvGrpSpPr>
          <p:cNvPr id="17" name="Group 60"/>
          <p:cNvGrpSpPr/>
          <p:nvPr/>
        </p:nvGrpSpPr>
        <p:grpSpPr>
          <a:xfrm>
            <a:off x="5652120" y="2922792"/>
            <a:ext cx="523986" cy="546312"/>
            <a:chOff x="0" y="0"/>
            <a:chExt cx="1270000" cy="1270000"/>
          </a:xfrm>
        </p:grpSpPr>
        <p:sp>
          <p:nvSpPr>
            <p:cNvPr id="18" name="Shape 58"/>
            <p:cNvSpPr/>
            <p:nvPr/>
          </p:nvSpPr>
          <p:spPr>
            <a:xfrm>
              <a:off x="0" y="0"/>
              <a:ext cx="1270000" cy="1270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67733" tIns="67733" rIns="67733" bIns="67733" numCol="1" anchor="ctr">
              <a:noAutofit/>
            </a:bodyPr>
            <a:lstStyle/>
            <a:p>
              <a:pPr defTabSz="914378" fontAlgn="base">
                <a:spcBef>
                  <a:spcPct val="0"/>
                </a:spcBef>
                <a:spcAft>
                  <a:spcPct val="0"/>
                </a:spcAft>
                <a:defRPr sz="3200">
                  <a:solidFill>
                    <a:srgbClr val="FFFFFF"/>
                  </a:solidFill>
                  <a:latin typeface="+mn-lt"/>
                  <a:ea typeface="+mn-ea"/>
                  <a:cs typeface="+mn-cs"/>
                  <a:sym typeface="Helvetica Light"/>
                </a:defRPr>
              </a:pPr>
              <a:endParaRPr sz="3200">
                <a:solidFill>
                  <a:srgbClr val="FFFFFF"/>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19" name="Shape 59"/>
            <p:cNvSpPr/>
            <p:nvPr/>
          </p:nvSpPr>
          <p:spPr>
            <a:xfrm>
              <a:off x="373502" y="356064"/>
              <a:ext cx="522995" cy="557872"/>
            </a:xfrm>
            <a:custGeom>
              <a:avLst/>
              <a:gdLst/>
              <a:ahLst/>
              <a:cxnLst>
                <a:cxn ang="0">
                  <a:pos x="wd2" y="hd2"/>
                </a:cxn>
                <a:cxn ang="5400000">
                  <a:pos x="wd2" y="hd2"/>
                </a:cxn>
                <a:cxn ang="10800000">
                  <a:pos x="wd2" y="hd2"/>
                </a:cxn>
                <a:cxn ang="16200000">
                  <a:pos x="wd2" y="hd2"/>
                </a:cxn>
              </a:cxnLst>
              <a:rect l="0" t="0" r="r" b="b"/>
              <a:pathLst>
                <a:path w="21153" h="21260" extrusionOk="0">
                  <a:moveTo>
                    <a:pt x="11752" y="11733"/>
                  </a:moveTo>
                  <a:lnTo>
                    <a:pt x="9401" y="11733"/>
                  </a:lnTo>
                  <a:lnTo>
                    <a:pt x="9401" y="5975"/>
                  </a:lnTo>
                  <a:lnTo>
                    <a:pt x="11752" y="5975"/>
                  </a:lnTo>
                  <a:cubicBezTo>
                    <a:pt x="11752" y="5975"/>
                    <a:pt x="11752" y="11733"/>
                    <a:pt x="11752" y="11733"/>
                  </a:cubicBezTo>
                  <a:close/>
                  <a:moveTo>
                    <a:pt x="11752" y="15276"/>
                  </a:moveTo>
                  <a:lnTo>
                    <a:pt x="9401" y="15276"/>
                  </a:lnTo>
                  <a:lnTo>
                    <a:pt x="9401" y="12951"/>
                  </a:lnTo>
                  <a:lnTo>
                    <a:pt x="11752" y="12951"/>
                  </a:lnTo>
                  <a:cubicBezTo>
                    <a:pt x="11752" y="12951"/>
                    <a:pt x="11752" y="15276"/>
                    <a:pt x="11752" y="15276"/>
                  </a:cubicBezTo>
                  <a:close/>
                  <a:moveTo>
                    <a:pt x="20789" y="13227"/>
                  </a:moveTo>
                  <a:lnTo>
                    <a:pt x="18761" y="11523"/>
                  </a:lnTo>
                  <a:cubicBezTo>
                    <a:pt x="18172" y="11029"/>
                    <a:pt x="18172" y="10223"/>
                    <a:pt x="18761" y="9729"/>
                  </a:cubicBezTo>
                  <a:lnTo>
                    <a:pt x="20789" y="8025"/>
                  </a:lnTo>
                  <a:cubicBezTo>
                    <a:pt x="21376" y="7532"/>
                    <a:pt x="21220" y="7072"/>
                    <a:pt x="20441" y="7001"/>
                  </a:cubicBezTo>
                  <a:lnTo>
                    <a:pt x="17751" y="6761"/>
                  </a:lnTo>
                  <a:cubicBezTo>
                    <a:pt x="16971" y="6692"/>
                    <a:pt x="16552" y="6061"/>
                    <a:pt x="16819" y="5360"/>
                  </a:cubicBezTo>
                  <a:lnTo>
                    <a:pt x="18247" y="1615"/>
                  </a:lnTo>
                  <a:cubicBezTo>
                    <a:pt x="18515" y="912"/>
                    <a:pt x="18188" y="656"/>
                    <a:pt x="17520" y="1047"/>
                  </a:cubicBezTo>
                  <a:lnTo>
                    <a:pt x="14346" y="2896"/>
                  </a:lnTo>
                  <a:cubicBezTo>
                    <a:pt x="13678" y="3285"/>
                    <a:pt x="12815" y="3072"/>
                    <a:pt x="12430" y="2423"/>
                  </a:cubicBezTo>
                  <a:lnTo>
                    <a:pt x="11279" y="489"/>
                  </a:lnTo>
                  <a:cubicBezTo>
                    <a:pt x="10893" y="-160"/>
                    <a:pt x="10255" y="-164"/>
                    <a:pt x="9860" y="481"/>
                  </a:cubicBezTo>
                  <a:lnTo>
                    <a:pt x="8793" y="2232"/>
                  </a:lnTo>
                  <a:cubicBezTo>
                    <a:pt x="8398" y="2877"/>
                    <a:pt x="7493" y="3153"/>
                    <a:pt x="6781" y="2844"/>
                  </a:cubicBezTo>
                  <a:lnTo>
                    <a:pt x="4900" y="2031"/>
                  </a:lnTo>
                  <a:cubicBezTo>
                    <a:pt x="4188" y="1723"/>
                    <a:pt x="3639" y="2080"/>
                    <a:pt x="3682" y="2825"/>
                  </a:cubicBezTo>
                  <a:lnTo>
                    <a:pt x="3784" y="4615"/>
                  </a:lnTo>
                  <a:cubicBezTo>
                    <a:pt x="3826" y="5360"/>
                    <a:pt x="3242" y="6128"/>
                    <a:pt x="2486" y="6320"/>
                  </a:cubicBezTo>
                  <a:lnTo>
                    <a:pt x="670" y="6780"/>
                  </a:lnTo>
                  <a:cubicBezTo>
                    <a:pt x="-85" y="6972"/>
                    <a:pt x="-224" y="7532"/>
                    <a:pt x="365" y="8025"/>
                  </a:cubicBezTo>
                  <a:lnTo>
                    <a:pt x="2394" y="9729"/>
                  </a:lnTo>
                  <a:cubicBezTo>
                    <a:pt x="2981" y="10223"/>
                    <a:pt x="2981" y="11029"/>
                    <a:pt x="2394" y="11523"/>
                  </a:cubicBezTo>
                  <a:lnTo>
                    <a:pt x="365" y="13225"/>
                  </a:lnTo>
                  <a:cubicBezTo>
                    <a:pt x="-224" y="13720"/>
                    <a:pt x="-68" y="14196"/>
                    <a:pt x="709" y="14285"/>
                  </a:cubicBezTo>
                  <a:lnTo>
                    <a:pt x="3171" y="14567"/>
                  </a:lnTo>
                  <a:cubicBezTo>
                    <a:pt x="3948" y="14656"/>
                    <a:pt x="4381" y="15309"/>
                    <a:pt x="4133" y="16017"/>
                  </a:cubicBezTo>
                  <a:lnTo>
                    <a:pt x="2869" y="19625"/>
                  </a:lnTo>
                  <a:cubicBezTo>
                    <a:pt x="2622" y="20333"/>
                    <a:pt x="2976" y="20609"/>
                    <a:pt x="3655" y="20240"/>
                  </a:cubicBezTo>
                  <a:lnTo>
                    <a:pt x="6549" y="18661"/>
                  </a:lnTo>
                  <a:cubicBezTo>
                    <a:pt x="7229" y="18291"/>
                    <a:pt x="8143" y="18495"/>
                    <a:pt x="8581" y="19113"/>
                  </a:cubicBezTo>
                  <a:lnTo>
                    <a:pt x="9782" y="20816"/>
                  </a:lnTo>
                  <a:cubicBezTo>
                    <a:pt x="10219" y="21436"/>
                    <a:pt x="10875" y="21403"/>
                    <a:pt x="11240" y="20741"/>
                  </a:cubicBezTo>
                  <a:lnTo>
                    <a:pt x="12297" y="18823"/>
                  </a:lnTo>
                  <a:cubicBezTo>
                    <a:pt x="12660" y="18160"/>
                    <a:pt x="13532" y="17891"/>
                    <a:pt x="14234" y="18221"/>
                  </a:cubicBezTo>
                  <a:lnTo>
                    <a:pt x="16272" y="19181"/>
                  </a:lnTo>
                  <a:cubicBezTo>
                    <a:pt x="16974" y="19511"/>
                    <a:pt x="17514" y="19172"/>
                    <a:pt x="17472" y="18427"/>
                  </a:cubicBezTo>
                  <a:lnTo>
                    <a:pt x="17370" y="16637"/>
                  </a:lnTo>
                  <a:cubicBezTo>
                    <a:pt x="17327" y="15891"/>
                    <a:pt x="17912" y="15124"/>
                    <a:pt x="18668" y="14932"/>
                  </a:cubicBezTo>
                  <a:lnTo>
                    <a:pt x="20482" y="14472"/>
                  </a:lnTo>
                  <a:cubicBezTo>
                    <a:pt x="21239" y="14280"/>
                    <a:pt x="21376" y="13720"/>
                    <a:pt x="20789" y="13227"/>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397386" fontAlgn="base">
                <a:spcBef>
                  <a:spcPct val="0"/>
                </a:spcBef>
                <a:spcAft>
                  <a:spcPct val="0"/>
                </a:spcAft>
                <a:defRPr sz="1200">
                  <a:solidFill>
                    <a:srgbClr val="000000"/>
                  </a:solidFill>
                  <a:latin typeface="Helvetica"/>
                  <a:ea typeface="Helvetica"/>
                  <a:cs typeface="Helvetica"/>
                  <a:sym typeface="Helvetica"/>
                </a:defRPr>
              </a:pPr>
              <a:endParaRPr sz="1200">
                <a:solidFill>
                  <a:srgbClr val="000000"/>
                </a:solidFill>
                <a:latin typeface="Source Han Sans K Medium" panose="020B0600000000000000" pitchFamily="34" charset="-128"/>
                <a:ea typeface="Source Han Sans K Medium" panose="020B0600000000000000" pitchFamily="34" charset="-128"/>
                <a:cs typeface="Helvetica"/>
                <a:sym typeface="Source Han Sans K Medium" panose="020B0600000000000000" pitchFamily="34" charset="-128"/>
              </a:endParaRPr>
            </a:p>
          </p:txBody>
        </p:sp>
      </p:grpSp>
      <p:grpSp>
        <p:nvGrpSpPr>
          <p:cNvPr id="20" name="Group 63"/>
          <p:cNvGrpSpPr/>
          <p:nvPr/>
        </p:nvGrpSpPr>
        <p:grpSpPr>
          <a:xfrm>
            <a:off x="5652120" y="2166475"/>
            <a:ext cx="523986" cy="546312"/>
            <a:chOff x="0" y="0"/>
            <a:chExt cx="1270000" cy="1270000"/>
          </a:xfrm>
        </p:grpSpPr>
        <p:sp>
          <p:nvSpPr>
            <p:cNvPr id="21" name="Shape 61"/>
            <p:cNvSpPr/>
            <p:nvPr/>
          </p:nvSpPr>
          <p:spPr>
            <a:xfrm>
              <a:off x="0" y="0"/>
              <a:ext cx="1270000" cy="1270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67733" tIns="67733" rIns="67733" bIns="67733" numCol="1" anchor="ctr">
              <a:noAutofit/>
            </a:bodyPr>
            <a:lstStyle/>
            <a:p>
              <a:pPr defTabSz="914378" fontAlgn="base">
                <a:spcBef>
                  <a:spcPct val="0"/>
                </a:spcBef>
                <a:spcAft>
                  <a:spcPct val="0"/>
                </a:spcAft>
                <a:defRPr sz="3200">
                  <a:solidFill>
                    <a:srgbClr val="FFFFFF"/>
                  </a:solidFill>
                  <a:latin typeface="+mn-lt"/>
                  <a:ea typeface="+mn-ea"/>
                  <a:cs typeface="+mn-cs"/>
                  <a:sym typeface="Helvetica Light"/>
                </a:defRPr>
              </a:pPr>
              <a:endParaRPr sz="3200">
                <a:solidFill>
                  <a:srgbClr val="FFFFFF"/>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22" name="Shape 62"/>
            <p:cNvSpPr/>
            <p:nvPr/>
          </p:nvSpPr>
          <p:spPr>
            <a:xfrm>
              <a:off x="426212" y="356064"/>
              <a:ext cx="444025" cy="557872"/>
            </a:xfrm>
            <a:custGeom>
              <a:avLst/>
              <a:gdLst/>
              <a:ahLst/>
              <a:cxnLst>
                <a:cxn ang="0">
                  <a:pos x="wd2" y="hd2"/>
                </a:cxn>
                <a:cxn ang="5400000">
                  <a:pos x="wd2" y="hd2"/>
                </a:cxn>
                <a:cxn ang="10800000">
                  <a:pos x="wd2" y="hd2"/>
                </a:cxn>
                <a:cxn ang="16200000">
                  <a:pos x="wd2" y="hd2"/>
                </a:cxn>
              </a:cxnLst>
              <a:rect l="0" t="0" r="r" b="b"/>
              <a:pathLst>
                <a:path w="21015" h="21072" extrusionOk="0">
                  <a:moveTo>
                    <a:pt x="17468" y="6506"/>
                  </a:moveTo>
                  <a:cubicBezTo>
                    <a:pt x="16410" y="7763"/>
                    <a:pt x="15333" y="6878"/>
                    <a:pt x="13824" y="5996"/>
                  </a:cubicBezTo>
                  <a:cubicBezTo>
                    <a:pt x="12317" y="5116"/>
                    <a:pt x="10950" y="4575"/>
                    <a:pt x="12006" y="3318"/>
                  </a:cubicBezTo>
                  <a:cubicBezTo>
                    <a:pt x="13062" y="2059"/>
                    <a:pt x="15140" y="1754"/>
                    <a:pt x="16648" y="2634"/>
                  </a:cubicBezTo>
                  <a:cubicBezTo>
                    <a:pt x="18155" y="3515"/>
                    <a:pt x="18522" y="5248"/>
                    <a:pt x="17468" y="6506"/>
                  </a:cubicBezTo>
                  <a:close/>
                  <a:moveTo>
                    <a:pt x="20868" y="4865"/>
                  </a:moveTo>
                  <a:cubicBezTo>
                    <a:pt x="20191" y="1663"/>
                    <a:pt x="16530" y="-474"/>
                    <a:pt x="12691" y="90"/>
                  </a:cubicBezTo>
                  <a:cubicBezTo>
                    <a:pt x="8853" y="655"/>
                    <a:pt x="5613" y="3118"/>
                    <a:pt x="6290" y="6320"/>
                  </a:cubicBezTo>
                  <a:cubicBezTo>
                    <a:pt x="6436" y="7009"/>
                    <a:pt x="6840" y="8088"/>
                    <a:pt x="7318" y="8862"/>
                  </a:cubicBezTo>
                  <a:lnTo>
                    <a:pt x="346" y="17166"/>
                  </a:lnTo>
                  <a:cubicBezTo>
                    <a:pt x="90" y="17473"/>
                    <a:pt x="-56" y="18024"/>
                    <a:pt x="20" y="18392"/>
                  </a:cubicBezTo>
                  <a:lnTo>
                    <a:pt x="470" y="20511"/>
                  </a:lnTo>
                  <a:cubicBezTo>
                    <a:pt x="547" y="20879"/>
                    <a:pt x="971" y="21126"/>
                    <a:pt x="1412" y="21061"/>
                  </a:cubicBezTo>
                  <a:lnTo>
                    <a:pt x="3454" y="20761"/>
                  </a:lnTo>
                  <a:cubicBezTo>
                    <a:pt x="3895" y="20696"/>
                    <a:pt x="4457" y="20387"/>
                    <a:pt x="4700" y="20072"/>
                  </a:cubicBezTo>
                  <a:lnTo>
                    <a:pt x="7456" y="16513"/>
                  </a:lnTo>
                  <a:lnTo>
                    <a:pt x="7480" y="16490"/>
                  </a:lnTo>
                  <a:lnTo>
                    <a:pt x="9346" y="16216"/>
                  </a:lnTo>
                  <a:lnTo>
                    <a:pt x="12566" y="12046"/>
                  </a:lnTo>
                  <a:cubicBezTo>
                    <a:pt x="13623" y="12195"/>
                    <a:pt x="15142" y="12146"/>
                    <a:pt x="16039" y="12013"/>
                  </a:cubicBezTo>
                  <a:cubicBezTo>
                    <a:pt x="19878" y="11449"/>
                    <a:pt x="21544" y="8068"/>
                    <a:pt x="20868" y="4865"/>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397386" fontAlgn="base">
                <a:spcBef>
                  <a:spcPct val="0"/>
                </a:spcBef>
                <a:spcAft>
                  <a:spcPct val="0"/>
                </a:spcAft>
                <a:defRPr sz="1200">
                  <a:solidFill>
                    <a:srgbClr val="000000"/>
                  </a:solidFill>
                  <a:latin typeface="Helvetica"/>
                  <a:ea typeface="Helvetica"/>
                  <a:cs typeface="Helvetica"/>
                  <a:sym typeface="Helvetica"/>
                </a:defRPr>
              </a:pPr>
              <a:endParaRPr sz="1200">
                <a:solidFill>
                  <a:srgbClr val="000000"/>
                </a:solidFill>
                <a:latin typeface="Source Han Sans K Medium" panose="020B0600000000000000" pitchFamily="34" charset="-128"/>
                <a:ea typeface="Source Han Sans K Medium" panose="020B0600000000000000" pitchFamily="34" charset="-128"/>
                <a:cs typeface="Helvetica"/>
                <a:sym typeface="Source Han Sans K Medium" panose="020B0600000000000000" pitchFamily="34" charset="-128"/>
              </a:endParaRPr>
            </a:p>
          </p:txBody>
        </p:sp>
      </p:grpSp>
      <p:sp>
        <p:nvSpPr>
          <p:cNvPr id="23" name="TextBox 26"/>
          <p:cNvSpPr txBox="1"/>
          <p:nvPr/>
        </p:nvSpPr>
        <p:spPr>
          <a:xfrm>
            <a:off x="6302270" y="1761945"/>
            <a:ext cx="2059617" cy="628118"/>
          </a:xfrm>
          <a:prstGeom prst="rect">
            <a:avLst/>
          </a:prstGeom>
          <a:noFill/>
        </p:spPr>
        <p:txBody>
          <a:bodyPr wrap="square" lIns="79480" tIns="39739" rIns="79480" bIns="39739" rtlCol="0">
            <a:normAutofit/>
          </a:bodyPr>
          <a:lstStyle/>
          <a:p>
            <a:pPr algn="r" defTabSz="914378" fontAlgn="base">
              <a:spcBef>
                <a:spcPct val="0"/>
              </a:spcBef>
              <a:spcAft>
                <a:spcPct val="0"/>
              </a:spcAft>
            </a:pPr>
            <a:r>
              <a:rPr lang="zh-TW" altLang="zh-TW" sz="900">
                <a:solidFill>
                  <a:schemeClr val="tx1">
                    <a:lumMod val="50000"/>
                    <a:lumOff val="50000"/>
                  </a:schemeClr>
                </a:solidFill>
                <a:latin typeface="Source Han Sans TC"/>
                <a:ea typeface="Source Han Sans TC"/>
                <a:sym typeface="Source Han Sans K Medium" panose="020B0600000000000000" pitchFamily="34" charset="-128"/>
              </a:rPr>
              <a:t>此處新增詳細文字描述，建議與標題相關並符合整體語言風格，語言描述盡量簡潔生動。盡量將每頁投影片的字數控制在200字以內</a:t>
            </a:r>
          </a:p>
        </p:txBody>
      </p:sp>
      <p:sp>
        <p:nvSpPr>
          <p:cNvPr id="24" name="TextBox 27"/>
          <p:cNvSpPr txBox="1"/>
          <p:nvPr/>
        </p:nvSpPr>
        <p:spPr>
          <a:xfrm>
            <a:off x="6302270" y="3192936"/>
            <a:ext cx="2059617" cy="628118"/>
          </a:xfrm>
          <a:prstGeom prst="rect">
            <a:avLst/>
          </a:prstGeom>
          <a:noFill/>
        </p:spPr>
        <p:txBody>
          <a:bodyPr wrap="square" lIns="79480" tIns="39739" rIns="79480" bIns="39739" rtlCol="0">
            <a:normAutofit/>
          </a:bodyPr>
          <a:lstStyle/>
          <a:p>
            <a:pPr algn="r" defTabSz="914378" fontAlgn="base">
              <a:spcBef>
                <a:spcPct val="0"/>
              </a:spcBef>
              <a:spcAft>
                <a:spcPct val="0"/>
              </a:spcAft>
            </a:pPr>
            <a:r>
              <a:rPr lang="zh-TW" altLang="zh-TW" sz="900">
                <a:solidFill>
                  <a:schemeClr val="tx1">
                    <a:lumMod val="50000"/>
                    <a:lumOff val="50000"/>
                  </a:schemeClr>
                </a:solidFill>
                <a:latin typeface="Source Han Sans TC"/>
                <a:ea typeface="Source Han Sans TC"/>
                <a:sym typeface="Source Han Sans K Medium" panose="020B0600000000000000" pitchFamily="34" charset="-128"/>
              </a:rPr>
              <a:t>此處新增詳細文字描述，建議與標題相關並符合整體語言風格，語言描述盡量簡潔生動。盡量將每頁投影片的字數控制在200字以內</a:t>
            </a:r>
          </a:p>
        </p:txBody>
      </p:sp>
      <p:sp>
        <p:nvSpPr>
          <p:cNvPr id="25" name="TextBox 28"/>
          <p:cNvSpPr txBox="1"/>
          <p:nvPr/>
        </p:nvSpPr>
        <p:spPr>
          <a:xfrm>
            <a:off x="784346" y="1747112"/>
            <a:ext cx="2059617" cy="628118"/>
          </a:xfrm>
          <a:prstGeom prst="rect">
            <a:avLst/>
          </a:prstGeom>
          <a:noFill/>
        </p:spPr>
        <p:txBody>
          <a:bodyPr wrap="square" lIns="79480" tIns="39739" rIns="79480" bIns="39739" rtlCol="0">
            <a:normAutofit/>
          </a:bodyPr>
          <a:lstStyle/>
          <a:p>
            <a:pPr defTabSz="914378" fontAlgn="base">
              <a:spcBef>
                <a:spcPct val="0"/>
              </a:spcBef>
              <a:spcAft>
                <a:spcPct val="0"/>
              </a:spcAft>
            </a:pPr>
            <a:r>
              <a:rPr lang="zh-TW" altLang="zh-TW" sz="900">
                <a:solidFill>
                  <a:schemeClr val="tx1">
                    <a:lumMod val="50000"/>
                    <a:lumOff val="50000"/>
                  </a:schemeClr>
                </a:solidFill>
                <a:latin typeface="Source Han Sans TC"/>
                <a:ea typeface="Source Han Sans TC"/>
                <a:sym typeface="Source Han Sans K Medium" panose="020B0600000000000000" pitchFamily="34" charset="-128"/>
              </a:rPr>
              <a:t>此處新增詳細文字描述，建議與標題相關並符合整體語言風格，語言描述盡量簡潔生動。盡量將每頁投影片的字數控制在200字以內</a:t>
            </a:r>
          </a:p>
        </p:txBody>
      </p:sp>
      <p:sp>
        <p:nvSpPr>
          <p:cNvPr id="26" name="TextBox 29"/>
          <p:cNvSpPr txBox="1"/>
          <p:nvPr/>
        </p:nvSpPr>
        <p:spPr>
          <a:xfrm>
            <a:off x="784346" y="3178106"/>
            <a:ext cx="2059617" cy="628118"/>
          </a:xfrm>
          <a:prstGeom prst="rect">
            <a:avLst/>
          </a:prstGeom>
          <a:noFill/>
        </p:spPr>
        <p:txBody>
          <a:bodyPr wrap="square" lIns="79480" tIns="39739" rIns="79480" bIns="39739" rtlCol="0">
            <a:normAutofit/>
          </a:bodyPr>
          <a:lstStyle/>
          <a:p>
            <a:pPr defTabSz="914378" fontAlgn="base">
              <a:spcBef>
                <a:spcPct val="0"/>
              </a:spcBef>
              <a:spcAft>
                <a:spcPct val="0"/>
              </a:spcAft>
            </a:pPr>
            <a:r>
              <a:rPr lang="zh-TW" altLang="zh-TW" sz="900">
                <a:solidFill>
                  <a:schemeClr val="tx1">
                    <a:lumMod val="50000"/>
                    <a:lumOff val="50000"/>
                  </a:schemeClr>
                </a:solidFill>
                <a:latin typeface="Source Han Sans TC"/>
                <a:ea typeface="Source Han Sans TC"/>
                <a:sym typeface="Source Han Sans K Medium" panose="020B0600000000000000" pitchFamily="34" charset="-128"/>
              </a:rPr>
              <a:t>此處新增詳細文字描述，建議與標題相關並符合整體語言風格，語言描述盡量簡潔生動。盡量將每頁投影片的字數控制在200字以內</a:t>
            </a:r>
          </a:p>
        </p:txBody>
      </p:sp>
      <p:sp>
        <p:nvSpPr>
          <p:cNvPr id="27" name="Text Placeholder 2"/>
          <p:cNvSpPr txBox="1"/>
          <p:nvPr/>
        </p:nvSpPr>
        <p:spPr bwMode="auto">
          <a:xfrm>
            <a:off x="978259" y="1420061"/>
            <a:ext cx="1149727" cy="263641"/>
          </a:xfrm>
          <a:prstGeom prst="rect">
            <a:avLst/>
          </a:prstGeom>
          <a:solidFill>
            <a:schemeClr val="accent1"/>
          </a:solidFill>
          <a:ln>
            <a:noFill/>
          </a:ln>
        </p:spPr>
        <p:txBody>
          <a:bodyPr vert="horz" wrap="square" lIns="79480" tIns="45720" rIns="91440" bIns="45720" numCol="1" anchor="ctr" anchorCtr="0" compatLnSpc="1">
            <a:prstTxWarp prst="textNoShape">
              <a:avLst/>
            </a:prstTxWarp>
            <a:normAutofit fontScale="92500" lnSpcReduction="20000"/>
          </a:bodyPr>
          <a:lstStyle>
            <a:defPPr>
              <a:defRPr lang="zh-CN"/>
            </a:defPPr>
            <a:lvl1pPr algn="ctr" rtl="0" fontAlgn="base">
              <a:spcBef>
                <a:spcPct val="0"/>
              </a:spcBef>
              <a:spcAft>
                <a:spcPct val="0"/>
              </a:spcAft>
              <a:defRPr sz="1200" kern="1200">
                <a:solidFill>
                  <a:srgbClr val="898989"/>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nSpc>
                <a:spcPct val="120000"/>
              </a:lnSpc>
            </a:pPr>
            <a:r>
              <a:rPr lang="zh-TW" altLang="zh-TW">
                <a:solidFill>
                  <a:schemeClr val="bg1"/>
                </a:solidFill>
                <a:latin typeface="Source Han Sans TC"/>
                <a:ea typeface="Source Han Sans TC"/>
                <a:cs typeface="+mn-ea"/>
                <a:sym typeface="Source Han Sans K Medium" panose="020B0600000000000000" pitchFamily="34" charset="-128"/>
              </a:rPr>
              <a:t>新增標題</a:t>
            </a:r>
          </a:p>
        </p:txBody>
      </p:sp>
      <p:sp>
        <p:nvSpPr>
          <p:cNvPr id="28" name="Text Placeholder 2"/>
          <p:cNvSpPr txBox="1"/>
          <p:nvPr/>
        </p:nvSpPr>
        <p:spPr bwMode="auto">
          <a:xfrm>
            <a:off x="7236296" y="1456420"/>
            <a:ext cx="972108" cy="263641"/>
          </a:xfrm>
          <a:prstGeom prst="rect">
            <a:avLst/>
          </a:prstGeom>
          <a:solidFill>
            <a:schemeClr val="accent2"/>
          </a:solidFill>
          <a:ln>
            <a:noFill/>
          </a:ln>
        </p:spPr>
        <p:txBody>
          <a:bodyPr vert="horz" wrap="square" lIns="91440" tIns="45720" rIns="79480" bIns="45720" numCol="1" anchor="ctr" anchorCtr="0" compatLnSpc="1">
            <a:prstTxWarp prst="textNoShape">
              <a:avLst/>
            </a:prstTxWarp>
            <a:normAutofit fontScale="92500" lnSpcReduction="20000"/>
          </a:bodyPr>
          <a:lstStyle>
            <a:defPPr>
              <a:defRPr lang="zh-CN"/>
            </a:defPPr>
            <a:lvl1pPr algn="ctr" rtl="0" fontAlgn="base">
              <a:spcBef>
                <a:spcPct val="0"/>
              </a:spcBef>
              <a:spcAft>
                <a:spcPct val="0"/>
              </a:spcAft>
              <a:defRPr sz="1200" kern="1200">
                <a:solidFill>
                  <a:srgbClr val="898989"/>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l">
              <a:lnSpc>
                <a:spcPct val="120000"/>
              </a:lnSpc>
            </a:pPr>
            <a:r>
              <a:rPr lang="zh-TW" altLang="zh-TW">
                <a:solidFill>
                  <a:schemeClr val="bg1"/>
                </a:solidFill>
                <a:latin typeface="Source Han Sans TC"/>
                <a:ea typeface="Source Han Sans TC"/>
                <a:cs typeface="+mn-ea"/>
                <a:sym typeface="Source Han Sans K Medium" panose="020B0600000000000000" pitchFamily="34" charset="-128"/>
              </a:rPr>
              <a:t>新增標題</a:t>
            </a:r>
          </a:p>
        </p:txBody>
      </p:sp>
      <p:sp>
        <p:nvSpPr>
          <p:cNvPr id="29" name="Text Placeholder 2"/>
          <p:cNvSpPr txBox="1"/>
          <p:nvPr/>
        </p:nvSpPr>
        <p:spPr bwMode="auto">
          <a:xfrm>
            <a:off x="7373598" y="3955695"/>
            <a:ext cx="942817" cy="263641"/>
          </a:xfrm>
          <a:prstGeom prst="rect">
            <a:avLst/>
          </a:prstGeom>
          <a:solidFill>
            <a:schemeClr val="accent4"/>
          </a:solidFill>
          <a:ln>
            <a:noFill/>
          </a:ln>
        </p:spPr>
        <p:txBody>
          <a:bodyPr vert="horz" wrap="square" lIns="91440" tIns="45720" rIns="79480" bIns="45720" numCol="1" anchor="ctr" anchorCtr="0" compatLnSpc="1">
            <a:prstTxWarp prst="textNoShape">
              <a:avLst/>
            </a:prstTxWarp>
            <a:normAutofit fontScale="92500" lnSpcReduction="20000"/>
          </a:bodyPr>
          <a:lstStyle>
            <a:defPPr>
              <a:defRPr lang="zh-CN"/>
            </a:defPPr>
            <a:lvl1pPr algn="ctr" rtl="0" fontAlgn="base">
              <a:spcBef>
                <a:spcPct val="0"/>
              </a:spcBef>
              <a:spcAft>
                <a:spcPct val="0"/>
              </a:spcAft>
              <a:defRPr sz="1200" kern="1200">
                <a:solidFill>
                  <a:srgbClr val="898989"/>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nSpc>
                <a:spcPct val="120000"/>
              </a:lnSpc>
            </a:pPr>
            <a:r>
              <a:rPr lang="zh-TW" altLang="zh-TW">
                <a:solidFill>
                  <a:schemeClr val="bg1"/>
                </a:solidFill>
                <a:latin typeface="Source Han Sans TC"/>
                <a:ea typeface="Source Han Sans TC"/>
                <a:cs typeface="+mn-ea"/>
                <a:sym typeface="Source Han Sans K Medium" panose="020B0600000000000000" pitchFamily="34" charset="-128"/>
              </a:rPr>
              <a:t>新增標題</a:t>
            </a:r>
          </a:p>
        </p:txBody>
      </p:sp>
      <p:sp>
        <p:nvSpPr>
          <p:cNvPr id="30" name="Text Placeholder 2"/>
          <p:cNvSpPr txBox="1"/>
          <p:nvPr/>
        </p:nvSpPr>
        <p:spPr bwMode="auto">
          <a:xfrm>
            <a:off x="3959932" y="2418580"/>
            <a:ext cx="1245236" cy="775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defPPr>
              <a:defRPr lang="zh-CN"/>
            </a:defPPr>
            <a:lvl1pPr algn="ctr" rtl="0" fontAlgn="base">
              <a:spcBef>
                <a:spcPct val="0"/>
              </a:spcBef>
              <a:spcAft>
                <a:spcPct val="0"/>
              </a:spcAft>
              <a:defRPr sz="1200" kern="1200">
                <a:solidFill>
                  <a:srgbClr val="898989"/>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nSpc>
                <a:spcPct val="120000"/>
              </a:lnSpc>
            </a:pPr>
            <a:r>
              <a:rPr lang="zh-TW" altLang="zh-TW" sz="1400">
                <a:solidFill>
                  <a:schemeClr val="bg1"/>
                </a:solidFill>
                <a:latin typeface="Source Han Sans TC"/>
                <a:ea typeface="Source Han Sans TC"/>
                <a:cs typeface="+mn-ea"/>
                <a:sym typeface="Source Han Sans K Medium" panose="020B0600000000000000" pitchFamily="34" charset="-128"/>
              </a:rPr>
              <a:t>新增標題</a:t>
            </a:r>
          </a:p>
        </p:txBody>
      </p:sp>
      <p:sp>
        <p:nvSpPr>
          <p:cNvPr id="31" name="Text Placeholder 2"/>
          <p:cNvSpPr txBox="1"/>
          <p:nvPr/>
        </p:nvSpPr>
        <p:spPr bwMode="auto">
          <a:xfrm>
            <a:off x="978254" y="3942442"/>
            <a:ext cx="1255769" cy="263641"/>
          </a:xfrm>
          <a:prstGeom prst="rect">
            <a:avLst/>
          </a:prstGeom>
          <a:solidFill>
            <a:schemeClr val="accent3"/>
          </a:solidFill>
          <a:ln>
            <a:noFill/>
          </a:ln>
        </p:spPr>
        <p:txBody>
          <a:bodyPr vert="horz" wrap="square" lIns="79480" tIns="45720" rIns="91440" bIns="45720" numCol="1" anchor="ctr" anchorCtr="0" compatLnSpc="1">
            <a:prstTxWarp prst="textNoShape">
              <a:avLst/>
            </a:prstTxWarp>
            <a:normAutofit fontScale="92500" lnSpcReduction="20000"/>
          </a:bodyPr>
          <a:lstStyle>
            <a:defPPr>
              <a:defRPr lang="zh-CN"/>
            </a:defPPr>
            <a:lvl1pPr algn="ctr" rtl="0" fontAlgn="base">
              <a:spcBef>
                <a:spcPct val="0"/>
              </a:spcBef>
              <a:spcAft>
                <a:spcPct val="0"/>
              </a:spcAft>
              <a:defRPr sz="1200" kern="1200">
                <a:solidFill>
                  <a:srgbClr val="898989"/>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nSpc>
                <a:spcPct val="120000"/>
              </a:lnSpc>
            </a:pPr>
            <a:r>
              <a:rPr lang="zh-TW" altLang="zh-TW">
                <a:solidFill>
                  <a:schemeClr val="bg1"/>
                </a:solidFill>
                <a:latin typeface="Source Han Sans TC"/>
                <a:ea typeface="Source Han Sans TC"/>
                <a:cs typeface="+mn-ea"/>
                <a:sym typeface="Source Han Sans K Medium" panose="020B0600000000000000" pitchFamily="34" charset="-128"/>
              </a:rPr>
              <a:t>新增標題</a:t>
            </a:r>
          </a:p>
        </p:txBody>
      </p:sp>
    </p:spTree>
    <p:custDataLst>
      <p:tags r:id="rId1"/>
    </p:custDataLst>
    <p:extLst>
      <p:ext uri="{BB962C8B-B14F-4D97-AF65-F5344CB8AC3E}">
        <p14:creationId xmlns:p14="http://schemas.microsoft.com/office/powerpoint/2010/main" val="395938086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eelOff"/>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0">
                                            <p:txEl>
                                              <p:pRg st="0" end="0"/>
                                            </p:txEl>
                                          </p:spTgt>
                                        </p:tgtEl>
                                        <p:attrNameLst>
                                          <p:attrName>style.visibility</p:attrName>
                                        </p:attrNameLst>
                                      </p:cBhvr>
                                      <p:to>
                                        <p:strVal val="visible"/>
                                      </p:to>
                                    </p:set>
                                    <p:animEffect transition="in" filter="fade">
                                      <p:cBhvr>
                                        <p:cTn id="11" dur="500"/>
                                        <p:tgtEl>
                                          <p:spTgt spid="30">
                                            <p:txEl>
                                              <p:pRg st="0" end="0"/>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nodeType="afterGroup">
                            <p:stCondLst>
                              <p:cond delay="1500"/>
                            </p:stCondLst>
                            <p:childTnLst>
                              <p:par>
                                <p:cTn id="17" presetID="18" presetClass="entr" presetSubtype="9"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strips(upLeft)">
                                      <p:cBhvr>
                                        <p:cTn id="19" dur="500"/>
                                        <p:tgtEl>
                                          <p:spTgt spid="7"/>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7">
                                            <p:bg/>
                                          </p:spTgt>
                                        </p:tgtEl>
                                        <p:attrNameLst>
                                          <p:attrName>style.visibility</p:attrName>
                                        </p:attrNameLst>
                                      </p:cBhvr>
                                      <p:to>
                                        <p:strVal val="visible"/>
                                      </p:to>
                                    </p:set>
                                    <p:animEffect transition="in" filter="wipe(left)">
                                      <p:cBhvr>
                                        <p:cTn id="23" dur="500"/>
                                        <p:tgtEl>
                                          <p:spTgt spid="27">
                                            <p:bg/>
                                          </p:spTgt>
                                        </p:tgtEl>
                                      </p:cBhvr>
                                    </p:animEffect>
                                  </p:childTnLst>
                                </p:cTn>
                              </p:par>
                            </p:childTnLst>
                          </p:cTn>
                        </p:par>
                      </p:childTnLst>
                    </p:cTn>
                  </p:par>
                  <p:par>
                    <p:cTn id="24" fill="hold" nodeType="clickPar">
                      <p:stCondLst>
                        <p:cond delay="indefinite"/>
                        <p:cond evt="onBegin" delay="0">
                          <p:tn val="23"/>
                        </p:cond>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7">
                                            <p:txEl>
                                              <p:pRg st="0" end="0"/>
                                            </p:txEl>
                                          </p:spTgt>
                                        </p:tgtEl>
                                        <p:attrNameLst>
                                          <p:attrName>style.visibility</p:attrName>
                                        </p:attrNameLst>
                                      </p:cBhvr>
                                      <p:to>
                                        <p:strVal val="visible"/>
                                      </p:to>
                                    </p:set>
                                    <p:animEffect transition="in" filter="wipe(left)">
                                      <p:cBhvr>
                                        <p:cTn id="28" dur="500"/>
                                        <p:tgtEl>
                                          <p:spTgt spid="27">
                                            <p:txEl>
                                              <p:pRg st="0" end="0"/>
                                            </p:txEl>
                                          </p:spTgt>
                                        </p:tgtEl>
                                      </p:cBhvr>
                                    </p:animEffect>
                                  </p:childTnLst>
                                </p:cTn>
                              </p:par>
                            </p:childTnLst>
                          </p:cTn>
                        </p:par>
                        <p:par>
                          <p:cTn id="29" fill="hold" nodeType="afterGroup">
                            <p:stCondLst>
                              <p:cond delay="500"/>
                            </p:stCondLst>
                            <p:childTnLst>
                              <p:par>
                                <p:cTn id="30" presetID="18" presetClass="entr" presetSubtype="6" fill="hold" grpId="0"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strips(downRight)">
                                      <p:cBhvr>
                                        <p:cTn id="32" dur="500"/>
                                        <p:tgtEl>
                                          <p:spTgt spid="25"/>
                                        </p:tgtEl>
                                      </p:cBhvr>
                                    </p:animEffect>
                                  </p:childTnLst>
                                </p:cTn>
                              </p:par>
                            </p:childTnLst>
                          </p:cTn>
                        </p:par>
                        <p:par>
                          <p:cTn id="33" fill="hold" nodeType="afterGroup">
                            <p:stCondLst>
                              <p:cond delay="1000"/>
                            </p:stCondLst>
                            <p:childTnLst>
                              <p:par>
                                <p:cTn id="34" presetID="10" presetClass="entr" presetSubtype="0" fill="hold"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par>
                          <p:cTn id="37" fill="hold" nodeType="afterGroup">
                            <p:stCondLst>
                              <p:cond delay="1500"/>
                            </p:stCondLst>
                            <p:childTnLst>
                              <p:par>
                                <p:cTn id="38" presetID="18" presetClass="entr" presetSubtype="12" fill="hold" grpId="0"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strips(downLeft)">
                                      <p:cBhvr>
                                        <p:cTn id="40" dur="500"/>
                                        <p:tgtEl>
                                          <p:spTgt spid="8"/>
                                        </p:tgtEl>
                                      </p:cBhvr>
                                    </p:animEffect>
                                  </p:childTnLst>
                                </p:cTn>
                              </p:par>
                            </p:childTnLst>
                          </p:cTn>
                        </p:par>
                        <p:par>
                          <p:cTn id="41" fill="hold" nodeType="afterGroup">
                            <p:stCondLst>
                              <p:cond delay="2000"/>
                            </p:stCondLst>
                            <p:childTnLst>
                              <p:par>
                                <p:cTn id="42" presetID="22" presetClass="entr" presetSubtype="8" fill="hold" grpId="0" nodeType="afterEffect">
                                  <p:stCondLst>
                                    <p:cond delay="0"/>
                                  </p:stCondLst>
                                  <p:childTnLst>
                                    <p:set>
                                      <p:cBhvr>
                                        <p:cTn id="43" dur="1" fill="hold">
                                          <p:stCondLst>
                                            <p:cond delay="0"/>
                                          </p:stCondLst>
                                        </p:cTn>
                                        <p:tgtEl>
                                          <p:spTgt spid="31">
                                            <p:bg/>
                                          </p:spTgt>
                                        </p:tgtEl>
                                        <p:attrNameLst>
                                          <p:attrName>style.visibility</p:attrName>
                                        </p:attrNameLst>
                                      </p:cBhvr>
                                      <p:to>
                                        <p:strVal val="visible"/>
                                      </p:to>
                                    </p:set>
                                    <p:animEffect transition="in" filter="wipe(left)">
                                      <p:cBhvr>
                                        <p:cTn id="44" dur="500"/>
                                        <p:tgtEl>
                                          <p:spTgt spid="31">
                                            <p:bg/>
                                          </p:spTgt>
                                        </p:tgtEl>
                                      </p:cBhvr>
                                    </p:animEffect>
                                  </p:childTnLst>
                                </p:cTn>
                              </p:par>
                            </p:childTnLst>
                          </p:cTn>
                        </p:par>
                      </p:childTnLst>
                    </p:cTn>
                  </p:par>
                  <p:par>
                    <p:cTn id="45" fill="hold" nodeType="clickPar">
                      <p:stCondLst>
                        <p:cond delay="indefinite"/>
                        <p:cond evt="onBegin" delay="0">
                          <p:tn val="44"/>
                        </p:cond>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31">
                                            <p:txEl>
                                              <p:pRg st="0" end="0"/>
                                            </p:txEl>
                                          </p:spTgt>
                                        </p:tgtEl>
                                        <p:attrNameLst>
                                          <p:attrName>style.visibility</p:attrName>
                                        </p:attrNameLst>
                                      </p:cBhvr>
                                      <p:to>
                                        <p:strVal val="visible"/>
                                      </p:to>
                                    </p:set>
                                    <p:animEffect transition="in" filter="wipe(left)">
                                      <p:cBhvr>
                                        <p:cTn id="49" dur="500"/>
                                        <p:tgtEl>
                                          <p:spTgt spid="31">
                                            <p:txEl>
                                              <p:pRg st="0" end="0"/>
                                            </p:txEl>
                                          </p:spTgt>
                                        </p:tgtEl>
                                      </p:cBhvr>
                                    </p:animEffect>
                                  </p:childTnLst>
                                </p:cTn>
                              </p:par>
                            </p:childTnLst>
                          </p:cTn>
                        </p:par>
                        <p:par>
                          <p:cTn id="50" fill="hold" nodeType="afterGroup">
                            <p:stCondLst>
                              <p:cond delay="500"/>
                            </p:stCondLst>
                            <p:childTnLst>
                              <p:par>
                                <p:cTn id="51" presetID="18" presetClass="entr" presetSubtype="6" fill="hold" grpId="0" nodeType="after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strips(downRight)">
                                      <p:cBhvr>
                                        <p:cTn id="53" dur="500"/>
                                        <p:tgtEl>
                                          <p:spTgt spid="26"/>
                                        </p:tgtEl>
                                      </p:cBhvr>
                                    </p:animEffect>
                                  </p:childTnLst>
                                </p:cTn>
                              </p:par>
                            </p:childTnLst>
                          </p:cTn>
                        </p:par>
                        <p:par>
                          <p:cTn id="54" fill="hold" nodeType="afterGroup">
                            <p:stCondLst>
                              <p:cond delay="1000"/>
                            </p:stCondLst>
                            <p:childTnLst>
                              <p:par>
                                <p:cTn id="55" presetID="10" presetClass="entr" presetSubtype="0" fill="hold"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childTnLst>
                          </p:cTn>
                        </p:par>
                        <p:par>
                          <p:cTn id="58" fill="hold" nodeType="afterGroup">
                            <p:stCondLst>
                              <p:cond delay="1500"/>
                            </p:stCondLst>
                            <p:childTnLst>
                              <p:par>
                                <p:cTn id="59" presetID="18" presetClass="entr" presetSubtype="3" fill="hold" grpId="0" nodeType="after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strips(upRight)">
                                      <p:cBhvr>
                                        <p:cTn id="61" dur="500"/>
                                        <p:tgtEl>
                                          <p:spTgt spid="9"/>
                                        </p:tgtEl>
                                      </p:cBhvr>
                                    </p:animEffect>
                                  </p:childTnLst>
                                </p:cTn>
                              </p:par>
                            </p:childTnLst>
                          </p:cTn>
                        </p:par>
                        <p:par>
                          <p:cTn id="62" fill="hold" nodeType="afterGroup">
                            <p:stCondLst>
                              <p:cond delay="2000"/>
                            </p:stCondLst>
                            <p:childTnLst>
                              <p:par>
                                <p:cTn id="63" presetID="22" presetClass="entr" presetSubtype="2" fill="hold" grpId="0" nodeType="afterEffect">
                                  <p:stCondLst>
                                    <p:cond delay="0"/>
                                  </p:stCondLst>
                                  <p:childTnLst>
                                    <p:set>
                                      <p:cBhvr>
                                        <p:cTn id="64" dur="1" fill="hold">
                                          <p:stCondLst>
                                            <p:cond delay="0"/>
                                          </p:stCondLst>
                                        </p:cTn>
                                        <p:tgtEl>
                                          <p:spTgt spid="28">
                                            <p:bg/>
                                          </p:spTgt>
                                        </p:tgtEl>
                                        <p:attrNameLst>
                                          <p:attrName>style.visibility</p:attrName>
                                        </p:attrNameLst>
                                      </p:cBhvr>
                                      <p:to>
                                        <p:strVal val="visible"/>
                                      </p:to>
                                    </p:set>
                                    <p:animEffect transition="in" filter="wipe(right)">
                                      <p:cBhvr>
                                        <p:cTn id="65" dur="500"/>
                                        <p:tgtEl>
                                          <p:spTgt spid="28">
                                            <p:bg/>
                                          </p:spTgt>
                                        </p:tgtEl>
                                      </p:cBhvr>
                                    </p:animEffect>
                                  </p:childTnLst>
                                </p:cTn>
                              </p:par>
                            </p:childTnLst>
                          </p:cTn>
                        </p:par>
                      </p:childTnLst>
                    </p:cTn>
                  </p:par>
                  <p:par>
                    <p:cTn id="66" fill="hold" nodeType="clickPar">
                      <p:stCondLst>
                        <p:cond delay="indefinite"/>
                        <p:cond evt="onBegin" delay="0">
                          <p:tn val="65"/>
                        </p:cond>
                      </p:stCondLst>
                      <p:childTnLst>
                        <p:par>
                          <p:cTn id="67" fill="hold">
                            <p:stCondLst>
                              <p:cond delay="0"/>
                            </p:stCondLst>
                            <p:childTnLst>
                              <p:par>
                                <p:cTn id="68" presetID="22" presetClass="entr" presetSubtype="2" fill="hold" grpId="0" nodeType="clickEffect">
                                  <p:stCondLst>
                                    <p:cond delay="0"/>
                                  </p:stCondLst>
                                  <p:childTnLst>
                                    <p:set>
                                      <p:cBhvr>
                                        <p:cTn id="69" dur="1" fill="hold">
                                          <p:stCondLst>
                                            <p:cond delay="0"/>
                                          </p:stCondLst>
                                        </p:cTn>
                                        <p:tgtEl>
                                          <p:spTgt spid="28">
                                            <p:txEl>
                                              <p:pRg st="0" end="0"/>
                                            </p:txEl>
                                          </p:spTgt>
                                        </p:tgtEl>
                                        <p:attrNameLst>
                                          <p:attrName>style.visibility</p:attrName>
                                        </p:attrNameLst>
                                      </p:cBhvr>
                                      <p:to>
                                        <p:strVal val="visible"/>
                                      </p:to>
                                    </p:set>
                                    <p:animEffect transition="in" filter="wipe(right)">
                                      <p:cBhvr>
                                        <p:cTn id="70" dur="500"/>
                                        <p:tgtEl>
                                          <p:spTgt spid="28">
                                            <p:txEl>
                                              <p:pRg st="0" end="0"/>
                                            </p:txEl>
                                          </p:spTgt>
                                        </p:tgtEl>
                                      </p:cBhvr>
                                    </p:animEffect>
                                  </p:childTnLst>
                                </p:cTn>
                              </p:par>
                            </p:childTnLst>
                          </p:cTn>
                        </p:par>
                        <p:par>
                          <p:cTn id="71" fill="hold" nodeType="afterGroup">
                            <p:stCondLst>
                              <p:cond delay="500"/>
                            </p:stCondLst>
                            <p:childTnLst>
                              <p:par>
                                <p:cTn id="72" presetID="18" presetClass="entr" presetSubtype="12" fill="hold" grpId="0" nodeType="after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strips(downLeft)">
                                      <p:cBhvr>
                                        <p:cTn id="74" dur="500"/>
                                        <p:tgtEl>
                                          <p:spTgt spid="23"/>
                                        </p:tgtEl>
                                      </p:cBhvr>
                                    </p:animEffect>
                                  </p:childTnLst>
                                </p:cTn>
                              </p:par>
                            </p:childTnLst>
                          </p:cTn>
                        </p:par>
                        <p:par>
                          <p:cTn id="75" fill="hold" nodeType="afterGroup">
                            <p:stCondLst>
                              <p:cond delay="1000"/>
                            </p:stCondLst>
                            <p:childTnLst>
                              <p:par>
                                <p:cTn id="76" presetID="10" presetClass="entr" presetSubtype="0" fill="hold" nodeType="afterEffect">
                                  <p:stCondLst>
                                    <p:cond delay="0"/>
                                  </p:stCondLst>
                                  <p:childTnLst>
                                    <p:set>
                                      <p:cBhvr>
                                        <p:cTn id="77" dur="1" fill="hold">
                                          <p:stCondLst>
                                            <p:cond delay="0"/>
                                          </p:stCondLst>
                                        </p:cTn>
                                        <p:tgtEl>
                                          <p:spTgt spid="17"/>
                                        </p:tgtEl>
                                        <p:attrNameLst>
                                          <p:attrName>style.visibility</p:attrName>
                                        </p:attrNameLst>
                                      </p:cBhvr>
                                      <p:to>
                                        <p:strVal val="visible"/>
                                      </p:to>
                                    </p:set>
                                    <p:animEffect transition="in" filter="fade">
                                      <p:cBhvr>
                                        <p:cTn id="78" dur="500"/>
                                        <p:tgtEl>
                                          <p:spTgt spid="17"/>
                                        </p:tgtEl>
                                      </p:cBhvr>
                                    </p:animEffect>
                                  </p:childTnLst>
                                </p:cTn>
                              </p:par>
                            </p:childTnLst>
                          </p:cTn>
                        </p:par>
                        <p:par>
                          <p:cTn id="79" fill="hold" nodeType="afterGroup">
                            <p:stCondLst>
                              <p:cond delay="1500"/>
                            </p:stCondLst>
                            <p:childTnLst>
                              <p:par>
                                <p:cTn id="80" presetID="18" presetClass="entr" presetSubtype="6" fill="hold" grpId="0" nodeType="afterEffect">
                                  <p:stCondLst>
                                    <p:cond delay="0"/>
                                  </p:stCondLst>
                                  <p:childTnLst>
                                    <p:set>
                                      <p:cBhvr>
                                        <p:cTn id="81" dur="1" fill="hold">
                                          <p:stCondLst>
                                            <p:cond delay="0"/>
                                          </p:stCondLst>
                                        </p:cTn>
                                        <p:tgtEl>
                                          <p:spTgt spid="10"/>
                                        </p:tgtEl>
                                        <p:attrNameLst>
                                          <p:attrName>style.visibility</p:attrName>
                                        </p:attrNameLst>
                                      </p:cBhvr>
                                      <p:to>
                                        <p:strVal val="visible"/>
                                      </p:to>
                                    </p:set>
                                    <p:animEffect transition="in" filter="strips(downRight)">
                                      <p:cBhvr>
                                        <p:cTn id="82" dur="500"/>
                                        <p:tgtEl>
                                          <p:spTgt spid="10"/>
                                        </p:tgtEl>
                                      </p:cBhvr>
                                    </p:animEffect>
                                  </p:childTnLst>
                                </p:cTn>
                              </p:par>
                            </p:childTnLst>
                          </p:cTn>
                        </p:par>
                        <p:par>
                          <p:cTn id="83" fill="hold" nodeType="afterGroup">
                            <p:stCondLst>
                              <p:cond delay="2000"/>
                            </p:stCondLst>
                            <p:childTnLst>
                              <p:par>
                                <p:cTn id="84" presetID="22" presetClass="entr" presetSubtype="2" fill="hold" grpId="0" nodeType="afterEffect">
                                  <p:stCondLst>
                                    <p:cond delay="0"/>
                                  </p:stCondLst>
                                  <p:childTnLst>
                                    <p:set>
                                      <p:cBhvr>
                                        <p:cTn id="85" dur="1" fill="hold">
                                          <p:stCondLst>
                                            <p:cond delay="0"/>
                                          </p:stCondLst>
                                        </p:cTn>
                                        <p:tgtEl>
                                          <p:spTgt spid="29">
                                            <p:bg/>
                                          </p:spTgt>
                                        </p:tgtEl>
                                        <p:attrNameLst>
                                          <p:attrName>style.visibility</p:attrName>
                                        </p:attrNameLst>
                                      </p:cBhvr>
                                      <p:to>
                                        <p:strVal val="visible"/>
                                      </p:to>
                                    </p:set>
                                    <p:animEffect transition="in" filter="wipe(right)">
                                      <p:cBhvr>
                                        <p:cTn id="86" dur="500"/>
                                        <p:tgtEl>
                                          <p:spTgt spid="29">
                                            <p:bg/>
                                          </p:spTgt>
                                        </p:tgtEl>
                                      </p:cBhvr>
                                    </p:animEffect>
                                  </p:childTnLst>
                                </p:cTn>
                              </p:par>
                            </p:childTnLst>
                          </p:cTn>
                        </p:par>
                      </p:childTnLst>
                    </p:cTn>
                  </p:par>
                  <p:par>
                    <p:cTn id="87" fill="hold" nodeType="clickPar">
                      <p:stCondLst>
                        <p:cond delay="indefinite"/>
                        <p:cond evt="onBegin" delay="0">
                          <p:tn val="86"/>
                        </p:cond>
                      </p:stCondLst>
                      <p:childTnLst>
                        <p:par>
                          <p:cTn id="88" fill="hold">
                            <p:stCondLst>
                              <p:cond delay="0"/>
                            </p:stCondLst>
                            <p:childTnLst>
                              <p:par>
                                <p:cTn id="89" presetID="22" presetClass="entr" presetSubtype="2" fill="hold" grpId="0" nodeType="clickEffect">
                                  <p:stCondLst>
                                    <p:cond delay="0"/>
                                  </p:stCondLst>
                                  <p:childTnLst>
                                    <p:set>
                                      <p:cBhvr>
                                        <p:cTn id="90" dur="1" fill="hold">
                                          <p:stCondLst>
                                            <p:cond delay="0"/>
                                          </p:stCondLst>
                                        </p:cTn>
                                        <p:tgtEl>
                                          <p:spTgt spid="29">
                                            <p:txEl>
                                              <p:pRg st="0" end="0"/>
                                            </p:txEl>
                                          </p:spTgt>
                                        </p:tgtEl>
                                        <p:attrNameLst>
                                          <p:attrName>style.visibility</p:attrName>
                                        </p:attrNameLst>
                                      </p:cBhvr>
                                      <p:to>
                                        <p:strVal val="visible"/>
                                      </p:to>
                                    </p:set>
                                    <p:animEffect transition="in" filter="wipe(right)">
                                      <p:cBhvr>
                                        <p:cTn id="91" dur="500"/>
                                        <p:tgtEl>
                                          <p:spTgt spid="29">
                                            <p:txEl>
                                              <p:pRg st="0" end="0"/>
                                            </p:txEl>
                                          </p:spTgt>
                                        </p:tgtEl>
                                      </p:cBhvr>
                                    </p:animEffect>
                                  </p:childTnLst>
                                </p:cTn>
                              </p:par>
                            </p:childTnLst>
                          </p:cTn>
                        </p:par>
                        <p:par>
                          <p:cTn id="92" fill="hold" nodeType="afterGroup">
                            <p:stCondLst>
                              <p:cond delay="500"/>
                            </p:stCondLst>
                            <p:childTnLst>
                              <p:par>
                                <p:cTn id="93" presetID="18" presetClass="entr" presetSubtype="12" fill="hold" grpId="0" nodeType="afterEffect">
                                  <p:stCondLst>
                                    <p:cond delay="0"/>
                                  </p:stCondLst>
                                  <p:childTnLst>
                                    <p:set>
                                      <p:cBhvr>
                                        <p:cTn id="94" dur="1" fill="hold">
                                          <p:stCondLst>
                                            <p:cond delay="0"/>
                                          </p:stCondLst>
                                        </p:cTn>
                                        <p:tgtEl>
                                          <p:spTgt spid="24"/>
                                        </p:tgtEl>
                                        <p:attrNameLst>
                                          <p:attrName>style.visibility</p:attrName>
                                        </p:attrNameLst>
                                      </p:cBhvr>
                                      <p:to>
                                        <p:strVal val="visible"/>
                                      </p:to>
                                    </p:set>
                                    <p:animEffect transition="in" filter="strips(downLeft)">
                                      <p:cBhvr>
                                        <p:cTn id="9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23" grpId="0"/>
      <p:bldP spid="24" grpId="0"/>
      <p:bldP spid="25" grpId="0"/>
      <p:bldP spid="26" grpId="0"/>
      <p:bldP spid="27" grpId="0" uiExpand="1" build="p" animBg="1"/>
      <p:bldP spid="28" grpId="0" uiExpand="1" build="p" animBg="1"/>
      <p:bldP spid="29" grpId="0" uiExpand="1" build="p" animBg="1"/>
      <p:bldP spid="30" grpId="0" build="p"/>
      <p:bldP spid="31" grpId="0" uiExpand="1"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5">
            <a:extLst>
              <a:ext uri="{FF2B5EF4-FFF2-40B4-BE49-F238E27FC236}">
                <a16:creationId xmlns:a16="http://schemas.microsoft.com/office/drawing/2014/main" id="{44F2D941-6BB0-47A4-B82D-810752E638B4}"/>
              </a:ext>
            </a:extLst>
          </p:cNvPr>
          <p:cNvSpPr txBox="1">
            <a:spLocks noChangeArrowheads="1"/>
          </p:cNvSpPr>
          <p:nvPr/>
        </p:nvSpPr>
        <p:spPr bwMode="auto">
          <a:xfrm>
            <a:off x="161027" y="465609"/>
            <a:ext cx="3869954" cy="524991"/>
          </a:xfrm>
          <a:prstGeom prst="rect">
            <a:avLst/>
          </a:prstGeom>
          <a:noFill/>
          <a:ln w="9525">
            <a:noFill/>
            <a:miter lim="8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defPPr>
              <a:defRPr lang="en-US"/>
            </a:defPPr>
            <a:lvl1pPr lvl="0" algn="l">
              <a:lnSpc>
                <a:spcPct val="120000"/>
              </a:lnSpc>
              <a:defRPr sz="1200" b="0" kern="0">
                <a:solidFill>
                  <a:schemeClr val="accent3">
                    <a:lumMod val="50000"/>
                  </a:schemeClr>
                </a:solidFill>
                <a:latin typeface="微软雅黑" pitchFamily="34" charset="-122"/>
                <a:ea typeface="微软雅黑" pitchFamily="34" charset="-122"/>
              </a:defRPr>
            </a:lvl1pPr>
          </a:lstStyle>
          <a:p>
            <a:pPr>
              <a:lnSpc>
                <a:spcPct val="120000"/>
              </a:lnSpc>
            </a:pPr>
            <a:r>
              <a:rPr lang="zh-TW" altLang="en-US" sz="2400" dirty="0">
                <a:solidFill>
                  <a:schemeClr val="tx1">
                    <a:lumMod val="50000"/>
                    <a:lumOff val="50000"/>
                  </a:schemeClr>
                </a:solidFill>
                <a:latin typeface="Source Han Sans TC"/>
                <a:ea typeface="Source Han Sans TC"/>
                <a:sym typeface="Source Han Sans K Medium" panose="020B0600000000000000" pitchFamily="34" charset="-128"/>
              </a:rPr>
              <a:t>本專題所提系統架構</a:t>
            </a:r>
            <a:endParaRPr lang="zh-TW" altLang="zh-TW" sz="2400" dirty="0">
              <a:solidFill>
                <a:schemeClr val="tx1">
                  <a:lumMod val="50000"/>
                  <a:lumOff val="50000"/>
                </a:schemeClr>
              </a:solidFill>
              <a:latin typeface="Source Han Sans TC"/>
              <a:ea typeface="Source Han Sans TC"/>
              <a:sym typeface="Source Han Sans K Medium" panose="020B0600000000000000" pitchFamily="34" charset="-128"/>
            </a:endParaRPr>
          </a:p>
        </p:txBody>
      </p:sp>
      <p:sp>
        <p:nvSpPr>
          <p:cNvPr id="22" name="矩形: 圓角 21">
            <a:extLst>
              <a:ext uri="{FF2B5EF4-FFF2-40B4-BE49-F238E27FC236}">
                <a16:creationId xmlns:a16="http://schemas.microsoft.com/office/drawing/2014/main" id="{52DEA108-73C4-46B5-89CC-A2D9D0BDA1D4}"/>
              </a:ext>
            </a:extLst>
          </p:cNvPr>
          <p:cNvSpPr/>
          <p:nvPr/>
        </p:nvSpPr>
        <p:spPr>
          <a:xfrm>
            <a:off x="634232" y="2800611"/>
            <a:ext cx="1522731" cy="4648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Network Hub</a:t>
            </a:r>
            <a:endParaRPr lang="zh-TW" altLang="en-US" dirty="0"/>
          </a:p>
        </p:txBody>
      </p:sp>
      <p:pic>
        <p:nvPicPr>
          <p:cNvPr id="9" name="圖片 8">
            <a:extLst>
              <a:ext uri="{FF2B5EF4-FFF2-40B4-BE49-F238E27FC236}">
                <a16:creationId xmlns:a16="http://schemas.microsoft.com/office/drawing/2014/main" id="{C5EC4674-08A2-45C1-BC75-5719F5DB959D}"/>
              </a:ext>
            </a:extLst>
          </p:cNvPr>
          <p:cNvPicPr>
            <a:picLocks noChangeAspect="1"/>
          </p:cNvPicPr>
          <p:nvPr/>
        </p:nvPicPr>
        <p:blipFill>
          <a:blip r:embed="rId8"/>
          <a:stretch>
            <a:fillRect/>
          </a:stretch>
        </p:blipFill>
        <p:spPr>
          <a:xfrm>
            <a:off x="810955" y="1175192"/>
            <a:ext cx="1169286" cy="1169286"/>
          </a:xfrm>
          <a:prstGeom prst="rect">
            <a:avLst/>
          </a:prstGeom>
        </p:spPr>
      </p:pic>
      <p:cxnSp>
        <p:nvCxnSpPr>
          <p:cNvPr id="11" name="直線單箭頭接點 10">
            <a:extLst>
              <a:ext uri="{FF2B5EF4-FFF2-40B4-BE49-F238E27FC236}">
                <a16:creationId xmlns:a16="http://schemas.microsoft.com/office/drawing/2014/main" id="{FDFD254A-E016-4B77-BEBB-6DE76E72EF2D}"/>
              </a:ext>
            </a:extLst>
          </p:cNvPr>
          <p:cNvCxnSpPr>
            <a:stCxn id="22" idx="0"/>
            <a:endCxn id="9" idx="2"/>
          </p:cNvCxnSpPr>
          <p:nvPr/>
        </p:nvCxnSpPr>
        <p:spPr>
          <a:xfrm flipV="1">
            <a:off x="1395598" y="2344478"/>
            <a:ext cx="0" cy="45613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 name="圖片 11">
            <a:extLst>
              <a:ext uri="{FF2B5EF4-FFF2-40B4-BE49-F238E27FC236}">
                <a16:creationId xmlns:a16="http://schemas.microsoft.com/office/drawing/2014/main" id="{77CA6F98-5DA1-4ED8-ADAD-882B9DA226DB}"/>
              </a:ext>
            </a:extLst>
          </p:cNvPr>
          <p:cNvPicPr>
            <a:picLocks noChangeAspect="1"/>
          </p:cNvPicPr>
          <p:nvPr/>
        </p:nvPicPr>
        <p:blipFill>
          <a:blip r:embed="rId9"/>
          <a:stretch>
            <a:fillRect/>
          </a:stretch>
        </p:blipFill>
        <p:spPr>
          <a:xfrm>
            <a:off x="1079014" y="3289412"/>
            <a:ext cx="633164" cy="633164"/>
          </a:xfrm>
          <a:prstGeom prst="rect">
            <a:avLst/>
          </a:prstGeom>
        </p:spPr>
      </p:pic>
      <p:pic>
        <p:nvPicPr>
          <p:cNvPr id="19" name="圖片 18">
            <a:extLst>
              <a:ext uri="{FF2B5EF4-FFF2-40B4-BE49-F238E27FC236}">
                <a16:creationId xmlns:a16="http://schemas.microsoft.com/office/drawing/2014/main" id="{91777FA7-2DD9-481A-A024-63868EF2E81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89597" y="3916730"/>
            <a:ext cx="1011997" cy="597520"/>
          </a:xfrm>
          <a:prstGeom prst="rect">
            <a:avLst/>
          </a:prstGeom>
        </p:spPr>
      </p:pic>
      <p:pic>
        <p:nvPicPr>
          <p:cNvPr id="41" name="圖片 40">
            <a:extLst>
              <a:ext uri="{FF2B5EF4-FFF2-40B4-BE49-F238E27FC236}">
                <a16:creationId xmlns:a16="http://schemas.microsoft.com/office/drawing/2014/main" id="{1EC39449-67F7-4D94-B855-608C66F70FB3}"/>
              </a:ext>
            </a:extLst>
          </p:cNvPr>
          <p:cNvPicPr>
            <a:picLocks noChangeAspect="1"/>
          </p:cNvPicPr>
          <p:nvPr/>
        </p:nvPicPr>
        <p:blipFill>
          <a:blip r:embed="rId9"/>
          <a:stretch>
            <a:fillRect/>
          </a:stretch>
        </p:blipFill>
        <p:spPr>
          <a:xfrm rot="5400000">
            <a:off x="2156962" y="2716439"/>
            <a:ext cx="633164" cy="633164"/>
          </a:xfrm>
          <a:prstGeom prst="rect">
            <a:avLst/>
          </a:prstGeom>
        </p:spPr>
      </p:pic>
      <p:pic>
        <p:nvPicPr>
          <p:cNvPr id="42" name="圖片 41">
            <a:extLst>
              <a:ext uri="{FF2B5EF4-FFF2-40B4-BE49-F238E27FC236}">
                <a16:creationId xmlns:a16="http://schemas.microsoft.com/office/drawing/2014/main" id="{3227EFEC-BBD1-477E-AFEE-47CF14F869D1}"/>
              </a:ext>
            </a:extLst>
          </p:cNvPr>
          <p:cNvPicPr>
            <a:picLocks noChangeAspect="1"/>
          </p:cNvPicPr>
          <p:nvPr/>
        </p:nvPicPr>
        <p:blipFill>
          <a:blip r:embed="rId11"/>
          <a:stretch>
            <a:fillRect/>
          </a:stretch>
        </p:blipFill>
        <p:spPr>
          <a:xfrm>
            <a:off x="4083184" y="622251"/>
            <a:ext cx="1033522" cy="689970"/>
          </a:xfrm>
          <a:prstGeom prst="rect">
            <a:avLst/>
          </a:prstGeom>
        </p:spPr>
      </p:pic>
      <p:sp>
        <p:nvSpPr>
          <p:cNvPr id="43" name="文字方塊 42">
            <a:extLst>
              <a:ext uri="{FF2B5EF4-FFF2-40B4-BE49-F238E27FC236}">
                <a16:creationId xmlns:a16="http://schemas.microsoft.com/office/drawing/2014/main" id="{3CBF5BA1-890D-4025-A47E-C72F197AE746}"/>
              </a:ext>
            </a:extLst>
          </p:cNvPr>
          <p:cNvSpPr txBox="1"/>
          <p:nvPr/>
        </p:nvSpPr>
        <p:spPr>
          <a:xfrm>
            <a:off x="3782887" y="4732673"/>
            <a:ext cx="1687706" cy="369332"/>
          </a:xfrm>
          <a:prstGeom prst="rect">
            <a:avLst/>
          </a:prstGeom>
          <a:noFill/>
        </p:spPr>
        <p:txBody>
          <a:bodyPr wrap="none" rtlCol="0">
            <a:spAutoFit/>
          </a:bodyPr>
          <a:lstStyle/>
          <a:p>
            <a:r>
              <a:rPr lang="en-US" altLang="zh-TW" b="1" dirty="0">
                <a:highlight>
                  <a:srgbClr val="00FFFF"/>
                </a:highlight>
              </a:rPr>
              <a:t>Raspberry Pi 4B</a:t>
            </a:r>
            <a:endParaRPr lang="zh-TW" altLang="en-US" b="1" dirty="0">
              <a:highlight>
                <a:srgbClr val="00FFFF"/>
              </a:highlight>
            </a:endParaRPr>
          </a:p>
        </p:txBody>
      </p:sp>
      <p:pic>
        <p:nvPicPr>
          <p:cNvPr id="44" name="圖片 43">
            <a:extLst>
              <a:ext uri="{FF2B5EF4-FFF2-40B4-BE49-F238E27FC236}">
                <a16:creationId xmlns:a16="http://schemas.microsoft.com/office/drawing/2014/main" id="{54123C79-9379-4CE6-811E-12FDC2E1E605}"/>
              </a:ext>
            </a:extLst>
          </p:cNvPr>
          <p:cNvPicPr>
            <a:picLocks noChangeAspect="1"/>
          </p:cNvPicPr>
          <p:nvPr/>
        </p:nvPicPr>
        <p:blipFill>
          <a:blip r:embed="rId11"/>
          <a:stretch>
            <a:fillRect/>
          </a:stretch>
        </p:blipFill>
        <p:spPr>
          <a:xfrm>
            <a:off x="4083184" y="2323813"/>
            <a:ext cx="1033522" cy="689970"/>
          </a:xfrm>
          <a:prstGeom prst="rect">
            <a:avLst/>
          </a:prstGeom>
        </p:spPr>
      </p:pic>
      <p:pic>
        <p:nvPicPr>
          <p:cNvPr id="45" name="圖片 44">
            <a:extLst>
              <a:ext uri="{FF2B5EF4-FFF2-40B4-BE49-F238E27FC236}">
                <a16:creationId xmlns:a16="http://schemas.microsoft.com/office/drawing/2014/main" id="{573B8355-1301-4F79-A7A4-146B99F61428}"/>
              </a:ext>
            </a:extLst>
          </p:cNvPr>
          <p:cNvPicPr>
            <a:picLocks noChangeAspect="1"/>
          </p:cNvPicPr>
          <p:nvPr/>
        </p:nvPicPr>
        <p:blipFill>
          <a:blip r:embed="rId11"/>
          <a:stretch>
            <a:fillRect/>
          </a:stretch>
        </p:blipFill>
        <p:spPr>
          <a:xfrm>
            <a:off x="4091941" y="4021573"/>
            <a:ext cx="1033522" cy="689970"/>
          </a:xfrm>
          <a:prstGeom prst="rect">
            <a:avLst/>
          </a:prstGeom>
        </p:spPr>
      </p:pic>
      <p:pic>
        <p:nvPicPr>
          <p:cNvPr id="46" name="圖片 45">
            <a:extLst>
              <a:ext uri="{FF2B5EF4-FFF2-40B4-BE49-F238E27FC236}">
                <a16:creationId xmlns:a16="http://schemas.microsoft.com/office/drawing/2014/main" id="{93E3B297-8B09-4EC6-968D-7D091CF07EED}"/>
              </a:ext>
            </a:extLst>
          </p:cNvPr>
          <p:cNvPicPr>
            <a:picLocks noChangeAspect="1"/>
          </p:cNvPicPr>
          <p:nvPr/>
        </p:nvPicPr>
        <p:blipFill>
          <a:blip r:embed="rId11"/>
          <a:stretch>
            <a:fillRect/>
          </a:stretch>
        </p:blipFill>
        <p:spPr>
          <a:xfrm>
            <a:off x="4083184" y="3176495"/>
            <a:ext cx="1033522" cy="689970"/>
          </a:xfrm>
          <a:prstGeom prst="rect">
            <a:avLst/>
          </a:prstGeom>
        </p:spPr>
      </p:pic>
      <p:pic>
        <p:nvPicPr>
          <p:cNvPr id="47" name="圖片 46">
            <a:extLst>
              <a:ext uri="{FF2B5EF4-FFF2-40B4-BE49-F238E27FC236}">
                <a16:creationId xmlns:a16="http://schemas.microsoft.com/office/drawing/2014/main" id="{90D3321E-3FE4-4A84-B764-16D954903A20}"/>
              </a:ext>
            </a:extLst>
          </p:cNvPr>
          <p:cNvPicPr>
            <a:picLocks noChangeAspect="1"/>
          </p:cNvPicPr>
          <p:nvPr/>
        </p:nvPicPr>
        <p:blipFill>
          <a:blip r:embed="rId11"/>
          <a:stretch>
            <a:fillRect/>
          </a:stretch>
        </p:blipFill>
        <p:spPr>
          <a:xfrm>
            <a:off x="4093340" y="1471131"/>
            <a:ext cx="1033522" cy="689970"/>
          </a:xfrm>
          <a:prstGeom prst="rect">
            <a:avLst/>
          </a:prstGeom>
        </p:spPr>
      </p:pic>
      <p:pic>
        <p:nvPicPr>
          <p:cNvPr id="48" name="圖片 47">
            <a:extLst>
              <a:ext uri="{FF2B5EF4-FFF2-40B4-BE49-F238E27FC236}">
                <a16:creationId xmlns:a16="http://schemas.microsoft.com/office/drawing/2014/main" id="{6BD5A3BC-7BC6-48BC-AA80-0B42087ED2BB}"/>
              </a:ext>
            </a:extLst>
          </p:cNvPr>
          <p:cNvPicPr>
            <a:picLocks noChangeAspect="1"/>
          </p:cNvPicPr>
          <p:nvPr/>
        </p:nvPicPr>
        <p:blipFill>
          <a:blip r:embed="rId9"/>
          <a:stretch>
            <a:fillRect/>
          </a:stretch>
        </p:blipFill>
        <p:spPr>
          <a:xfrm rot="16200000">
            <a:off x="3428047" y="643312"/>
            <a:ext cx="633164" cy="633164"/>
          </a:xfrm>
          <a:prstGeom prst="rect">
            <a:avLst/>
          </a:prstGeom>
        </p:spPr>
      </p:pic>
      <p:pic>
        <p:nvPicPr>
          <p:cNvPr id="49" name="圖片 48">
            <a:extLst>
              <a:ext uri="{FF2B5EF4-FFF2-40B4-BE49-F238E27FC236}">
                <a16:creationId xmlns:a16="http://schemas.microsoft.com/office/drawing/2014/main" id="{9C73D816-B3AF-4138-A05E-6331EA7E537C}"/>
              </a:ext>
            </a:extLst>
          </p:cNvPr>
          <p:cNvPicPr>
            <a:picLocks noChangeAspect="1"/>
          </p:cNvPicPr>
          <p:nvPr/>
        </p:nvPicPr>
        <p:blipFill>
          <a:blip r:embed="rId9"/>
          <a:stretch>
            <a:fillRect/>
          </a:stretch>
        </p:blipFill>
        <p:spPr>
          <a:xfrm rot="16200000">
            <a:off x="3428047" y="1499534"/>
            <a:ext cx="633164" cy="633164"/>
          </a:xfrm>
          <a:prstGeom prst="rect">
            <a:avLst/>
          </a:prstGeom>
        </p:spPr>
      </p:pic>
      <p:pic>
        <p:nvPicPr>
          <p:cNvPr id="50" name="圖片 49">
            <a:extLst>
              <a:ext uri="{FF2B5EF4-FFF2-40B4-BE49-F238E27FC236}">
                <a16:creationId xmlns:a16="http://schemas.microsoft.com/office/drawing/2014/main" id="{98A6678A-3FA8-4636-AB6C-8BA5ECB825B3}"/>
              </a:ext>
            </a:extLst>
          </p:cNvPr>
          <p:cNvPicPr>
            <a:picLocks noChangeAspect="1"/>
          </p:cNvPicPr>
          <p:nvPr/>
        </p:nvPicPr>
        <p:blipFill>
          <a:blip r:embed="rId9"/>
          <a:stretch>
            <a:fillRect/>
          </a:stretch>
        </p:blipFill>
        <p:spPr>
          <a:xfrm rot="16200000">
            <a:off x="3428047" y="2352216"/>
            <a:ext cx="633164" cy="633164"/>
          </a:xfrm>
          <a:prstGeom prst="rect">
            <a:avLst/>
          </a:prstGeom>
        </p:spPr>
      </p:pic>
      <p:pic>
        <p:nvPicPr>
          <p:cNvPr id="51" name="圖片 50">
            <a:extLst>
              <a:ext uri="{FF2B5EF4-FFF2-40B4-BE49-F238E27FC236}">
                <a16:creationId xmlns:a16="http://schemas.microsoft.com/office/drawing/2014/main" id="{6C6BDBEE-5E39-4B42-A409-3BD86A3C9142}"/>
              </a:ext>
            </a:extLst>
          </p:cNvPr>
          <p:cNvPicPr>
            <a:picLocks noChangeAspect="1"/>
          </p:cNvPicPr>
          <p:nvPr/>
        </p:nvPicPr>
        <p:blipFill>
          <a:blip r:embed="rId9"/>
          <a:stretch>
            <a:fillRect/>
          </a:stretch>
        </p:blipFill>
        <p:spPr>
          <a:xfrm rot="16200000">
            <a:off x="3466306" y="3208437"/>
            <a:ext cx="633164" cy="633164"/>
          </a:xfrm>
          <a:prstGeom prst="rect">
            <a:avLst/>
          </a:prstGeom>
        </p:spPr>
      </p:pic>
      <p:pic>
        <p:nvPicPr>
          <p:cNvPr id="52" name="圖片 51">
            <a:extLst>
              <a:ext uri="{FF2B5EF4-FFF2-40B4-BE49-F238E27FC236}">
                <a16:creationId xmlns:a16="http://schemas.microsoft.com/office/drawing/2014/main" id="{5BF3CE2C-D408-4543-918F-78B536199692}"/>
              </a:ext>
            </a:extLst>
          </p:cNvPr>
          <p:cNvPicPr>
            <a:picLocks noChangeAspect="1"/>
          </p:cNvPicPr>
          <p:nvPr/>
        </p:nvPicPr>
        <p:blipFill>
          <a:blip r:embed="rId9"/>
          <a:stretch>
            <a:fillRect/>
          </a:stretch>
        </p:blipFill>
        <p:spPr>
          <a:xfrm rot="16200000">
            <a:off x="3450020" y="4046315"/>
            <a:ext cx="633164" cy="633164"/>
          </a:xfrm>
          <a:prstGeom prst="rect">
            <a:avLst/>
          </a:prstGeom>
        </p:spPr>
      </p:pic>
      <p:cxnSp>
        <p:nvCxnSpPr>
          <p:cNvPr id="23" name="直線接點 22">
            <a:extLst>
              <a:ext uri="{FF2B5EF4-FFF2-40B4-BE49-F238E27FC236}">
                <a16:creationId xmlns:a16="http://schemas.microsoft.com/office/drawing/2014/main" id="{202862BD-2BA6-4A66-A4EE-F542D389EC83}"/>
              </a:ext>
            </a:extLst>
          </p:cNvPr>
          <p:cNvCxnSpPr>
            <a:endCxn id="41" idx="0"/>
          </p:cNvCxnSpPr>
          <p:nvPr/>
        </p:nvCxnSpPr>
        <p:spPr>
          <a:xfrm flipH="1">
            <a:off x="2790126" y="967236"/>
            <a:ext cx="637920" cy="206578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5" name="直線接點 54">
            <a:extLst>
              <a:ext uri="{FF2B5EF4-FFF2-40B4-BE49-F238E27FC236}">
                <a16:creationId xmlns:a16="http://schemas.microsoft.com/office/drawing/2014/main" id="{5CA53A67-0632-4893-BC7E-4DBC2C015197}"/>
              </a:ext>
            </a:extLst>
          </p:cNvPr>
          <p:cNvCxnSpPr>
            <a:cxnSpLocks/>
            <a:stCxn id="49" idx="0"/>
            <a:endCxn id="41" idx="0"/>
          </p:cNvCxnSpPr>
          <p:nvPr/>
        </p:nvCxnSpPr>
        <p:spPr>
          <a:xfrm flipH="1">
            <a:off x="2790126" y="1816116"/>
            <a:ext cx="637921" cy="121690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8" name="直線接點 57">
            <a:extLst>
              <a:ext uri="{FF2B5EF4-FFF2-40B4-BE49-F238E27FC236}">
                <a16:creationId xmlns:a16="http://schemas.microsoft.com/office/drawing/2014/main" id="{630874E2-D059-445F-B33B-73B0A62DE39B}"/>
              </a:ext>
            </a:extLst>
          </p:cNvPr>
          <p:cNvCxnSpPr>
            <a:cxnSpLocks/>
            <a:stCxn id="50" idx="0"/>
            <a:endCxn id="41" idx="0"/>
          </p:cNvCxnSpPr>
          <p:nvPr/>
        </p:nvCxnSpPr>
        <p:spPr>
          <a:xfrm flipH="1">
            <a:off x="2790126" y="2668798"/>
            <a:ext cx="637921" cy="36422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1" name="直線接點 60">
            <a:extLst>
              <a:ext uri="{FF2B5EF4-FFF2-40B4-BE49-F238E27FC236}">
                <a16:creationId xmlns:a16="http://schemas.microsoft.com/office/drawing/2014/main" id="{A04B72D1-339C-40DB-86B5-1F87540167FE}"/>
              </a:ext>
            </a:extLst>
          </p:cNvPr>
          <p:cNvCxnSpPr>
            <a:cxnSpLocks/>
            <a:stCxn id="51" idx="0"/>
            <a:endCxn id="41" idx="0"/>
          </p:cNvCxnSpPr>
          <p:nvPr/>
        </p:nvCxnSpPr>
        <p:spPr>
          <a:xfrm flipH="1" flipV="1">
            <a:off x="2790126" y="3033021"/>
            <a:ext cx="676180" cy="49199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4" name="直線接點 63">
            <a:extLst>
              <a:ext uri="{FF2B5EF4-FFF2-40B4-BE49-F238E27FC236}">
                <a16:creationId xmlns:a16="http://schemas.microsoft.com/office/drawing/2014/main" id="{DF051BF5-7A84-4381-8A57-C7789DAB376B}"/>
              </a:ext>
            </a:extLst>
          </p:cNvPr>
          <p:cNvCxnSpPr>
            <a:cxnSpLocks/>
            <a:stCxn id="52" idx="0"/>
            <a:endCxn id="41" idx="0"/>
          </p:cNvCxnSpPr>
          <p:nvPr/>
        </p:nvCxnSpPr>
        <p:spPr>
          <a:xfrm flipH="1" flipV="1">
            <a:off x="2790126" y="3033021"/>
            <a:ext cx="659894" cy="132987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67" name="文字方塊 66">
            <a:extLst>
              <a:ext uri="{FF2B5EF4-FFF2-40B4-BE49-F238E27FC236}">
                <a16:creationId xmlns:a16="http://schemas.microsoft.com/office/drawing/2014/main" id="{6CBD433A-6B56-4254-ADBF-8EAEEFA2D9DE}"/>
              </a:ext>
            </a:extLst>
          </p:cNvPr>
          <p:cNvSpPr txBox="1"/>
          <p:nvPr/>
        </p:nvSpPr>
        <p:spPr>
          <a:xfrm>
            <a:off x="1027802" y="4549894"/>
            <a:ext cx="735586" cy="369332"/>
          </a:xfrm>
          <a:prstGeom prst="rect">
            <a:avLst/>
          </a:prstGeom>
          <a:noFill/>
        </p:spPr>
        <p:txBody>
          <a:bodyPr wrap="none" rtlCol="0">
            <a:spAutoFit/>
          </a:bodyPr>
          <a:lstStyle/>
          <a:p>
            <a:r>
              <a:rPr lang="en-US" altLang="zh-TW" b="1" dirty="0">
                <a:highlight>
                  <a:srgbClr val="00FFFF"/>
                </a:highlight>
              </a:rPr>
              <a:t>Client</a:t>
            </a:r>
            <a:endParaRPr lang="zh-TW" altLang="en-US" b="1" dirty="0">
              <a:highlight>
                <a:srgbClr val="00FFFF"/>
              </a:highlight>
            </a:endParaRPr>
          </a:p>
        </p:txBody>
      </p:sp>
      <p:sp>
        <p:nvSpPr>
          <p:cNvPr id="68" name="MH_SubTitle_1">
            <a:extLst>
              <a:ext uri="{FF2B5EF4-FFF2-40B4-BE49-F238E27FC236}">
                <a16:creationId xmlns:a16="http://schemas.microsoft.com/office/drawing/2014/main" id="{956195C4-3223-41FC-A223-C40E5A29A283}"/>
              </a:ext>
            </a:extLst>
          </p:cNvPr>
          <p:cNvSpPr/>
          <p:nvPr>
            <p:custDataLst>
              <p:tags r:id="rId1"/>
            </p:custDataLst>
          </p:nvPr>
        </p:nvSpPr>
        <p:spPr>
          <a:xfrm>
            <a:off x="5430715" y="737891"/>
            <a:ext cx="2978530" cy="428255"/>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1260428 w 4508453"/>
              <a:gd name="connsiteY3" fmla="*/ 88141 h 969560"/>
              <a:gd name="connsiteX4" fmla="*/ 1260428 w 4508453"/>
              <a:gd name="connsiteY4" fmla="*/ 890894 h 969560"/>
              <a:gd name="connsiteX5" fmla="*/ 3969982 w 4508453"/>
              <a:gd name="connsiteY5" fmla="*/ 890894 h 969560"/>
              <a:gd name="connsiteX6" fmla="*/ 4411496 w 4508453"/>
              <a:gd name="connsiteY6" fmla="*/ 489518 h 969560"/>
              <a:gd name="connsiteX7" fmla="*/ 4411497 w 4508453"/>
              <a:gd name="connsiteY7" fmla="*/ 489518 h 969560"/>
              <a:gd name="connsiteX8" fmla="*/ 3969983 w 4508453"/>
              <a:gd name="connsiteY8" fmla="*/ 88141 h 969560"/>
              <a:gd name="connsiteX9" fmla="*/ 484780 w 4508453"/>
              <a:gd name="connsiteY9" fmla="*/ 0 h 969560"/>
              <a:gd name="connsiteX10" fmla="*/ 4023673 w 4508453"/>
              <a:gd name="connsiteY10" fmla="*/ 0 h 969560"/>
              <a:gd name="connsiteX11" fmla="*/ 4508453 w 4508453"/>
              <a:gd name="connsiteY11" fmla="*/ 484780 h 969560"/>
              <a:gd name="connsiteX12" fmla="*/ 4508452 w 4508453"/>
              <a:gd name="connsiteY12" fmla="*/ 484780 h 969560"/>
              <a:gd name="connsiteX13" fmla="*/ 4023672 w 4508453"/>
              <a:gd name="connsiteY13" fmla="*/ 969560 h 969560"/>
              <a:gd name="connsiteX14" fmla="*/ 484780 w 4508453"/>
              <a:gd name="connsiteY14" fmla="*/ 969559 h 969560"/>
              <a:gd name="connsiteX15" fmla="*/ 9849 w 4508453"/>
              <a:gd name="connsiteY15" fmla="*/ 582479 h 969560"/>
              <a:gd name="connsiteX16" fmla="*/ 0 w 4508453"/>
              <a:gd name="connsiteY16" fmla="*/ 484780 h 969560"/>
              <a:gd name="connsiteX17" fmla="*/ 9849 w 4508453"/>
              <a:gd name="connsiteY17" fmla="*/ 387080 h 969560"/>
              <a:gd name="connsiteX18" fmla="*/ 484780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1260428" y="88141"/>
                </a:moveTo>
                <a:lnTo>
                  <a:pt x="1260428" y="890894"/>
                </a:lnTo>
                <a:lnTo>
                  <a:pt x="3969982" y="890894"/>
                </a:lnTo>
                <a:cubicBezTo>
                  <a:pt x="4213824" y="890894"/>
                  <a:pt x="4411496" y="711192"/>
                  <a:pt x="4411496" y="489518"/>
                </a:cubicBezTo>
                <a:lnTo>
                  <a:pt x="4411497" y="489518"/>
                </a:lnTo>
                <a:cubicBezTo>
                  <a:pt x="4411497" y="267843"/>
                  <a:pt x="4213825" y="88141"/>
                  <a:pt x="3969983" y="88141"/>
                </a:cubicBezTo>
                <a:close/>
                <a:moveTo>
                  <a:pt x="484780" y="0"/>
                </a:moveTo>
                <a:lnTo>
                  <a:pt x="4023673" y="0"/>
                </a:lnTo>
                <a:cubicBezTo>
                  <a:pt x="4291410" y="0"/>
                  <a:pt x="4508453" y="217043"/>
                  <a:pt x="4508453" y="484780"/>
                </a:cubicBezTo>
                <a:lnTo>
                  <a:pt x="4508452" y="484780"/>
                </a:lnTo>
                <a:cubicBezTo>
                  <a:pt x="4508452" y="752517"/>
                  <a:pt x="4291409" y="969560"/>
                  <a:pt x="4023672" y="969560"/>
                </a:cubicBezTo>
                <a:lnTo>
                  <a:pt x="484780" y="969559"/>
                </a:lnTo>
                <a:cubicBezTo>
                  <a:pt x="250510" y="969559"/>
                  <a:pt x="55053" y="803386"/>
                  <a:pt x="9849" y="582479"/>
                </a:cubicBezTo>
                <a:lnTo>
                  <a:pt x="0" y="484780"/>
                </a:lnTo>
                <a:lnTo>
                  <a:pt x="9849" y="387080"/>
                </a:lnTo>
                <a:cubicBezTo>
                  <a:pt x="55053" y="166174"/>
                  <a:pt x="250510" y="0"/>
                  <a:pt x="484780" y="0"/>
                </a:cubicBezTo>
                <a:close/>
              </a:path>
            </a:pathLst>
          </a:custGeom>
          <a:solidFill>
            <a:schemeClr val="accent2"/>
          </a:solidFill>
          <a:ln w="25400" cap="flat" cmpd="sng" algn="ctr">
            <a:noFill/>
            <a:prstDash val="solid"/>
          </a:ln>
          <a:effectLst/>
        </p:spPr>
        <p:txBody>
          <a:bodyPr wrap="square" lIns="972922" tIns="0" rIns="0" bIns="0" rtlCol="0" anchor="ctr" anchorCtr="0">
            <a:normAutofit/>
          </a:bodyPr>
          <a:lstStyle/>
          <a:p>
            <a:pPr defTabSz="685869">
              <a:defRPr/>
            </a:pPr>
            <a:r>
              <a:rPr lang="zh-TW" altLang="en-US" sz="1400" b="1" dirty="0">
                <a:solidFill>
                  <a:schemeClr val="accent1"/>
                </a:solidFill>
                <a:latin typeface="Source Han Sans TC"/>
                <a:ea typeface="Source Han Sans K Medium" panose="020B0600000000000000" pitchFamily="34" charset="-128"/>
                <a:sym typeface="Source Han Sans K Medium" panose="020B0600000000000000" pitchFamily="34" charset="-128"/>
              </a:rPr>
              <a:t>綜合警示系統</a:t>
            </a:r>
            <a:endParaRPr lang="zh-CN" altLang="en-US" sz="1400" kern="0" dirty="0">
              <a:solidFill>
                <a:schemeClr val="accent1"/>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71" name="MH_SubTitle_1">
            <a:extLst>
              <a:ext uri="{FF2B5EF4-FFF2-40B4-BE49-F238E27FC236}">
                <a16:creationId xmlns:a16="http://schemas.microsoft.com/office/drawing/2014/main" id="{DA2935BF-76F0-4FF1-ACBD-24ABEB79B766}"/>
              </a:ext>
            </a:extLst>
          </p:cNvPr>
          <p:cNvSpPr/>
          <p:nvPr>
            <p:custDataLst>
              <p:tags r:id="rId2"/>
            </p:custDataLst>
          </p:nvPr>
        </p:nvSpPr>
        <p:spPr>
          <a:xfrm>
            <a:off x="5430715" y="1628928"/>
            <a:ext cx="2978530" cy="428255"/>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1260428 w 4508453"/>
              <a:gd name="connsiteY3" fmla="*/ 88141 h 969560"/>
              <a:gd name="connsiteX4" fmla="*/ 1260428 w 4508453"/>
              <a:gd name="connsiteY4" fmla="*/ 890894 h 969560"/>
              <a:gd name="connsiteX5" fmla="*/ 3969982 w 4508453"/>
              <a:gd name="connsiteY5" fmla="*/ 890894 h 969560"/>
              <a:gd name="connsiteX6" fmla="*/ 4411496 w 4508453"/>
              <a:gd name="connsiteY6" fmla="*/ 489518 h 969560"/>
              <a:gd name="connsiteX7" fmla="*/ 4411497 w 4508453"/>
              <a:gd name="connsiteY7" fmla="*/ 489518 h 969560"/>
              <a:gd name="connsiteX8" fmla="*/ 3969983 w 4508453"/>
              <a:gd name="connsiteY8" fmla="*/ 88141 h 969560"/>
              <a:gd name="connsiteX9" fmla="*/ 484780 w 4508453"/>
              <a:gd name="connsiteY9" fmla="*/ 0 h 969560"/>
              <a:gd name="connsiteX10" fmla="*/ 4023673 w 4508453"/>
              <a:gd name="connsiteY10" fmla="*/ 0 h 969560"/>
              <a:gd name="connsiteX11" fmla="*/ 4508453 w 4508453"/>
              <a:gd name="connsiteY11" fmla="*/ 484780 h 969560"/>
              <a:gd name="connsiteX12" fmla="*/ 4508452 w 4508453"/>
              <a:gd name="connsiteY12" fmla="*/ 484780 h 969560"/>
              <a:gd name="connsiteX13" fmla="*/ 4023672 w 4508453"/>
              <a:gd name="connsiteY13" fmla="*/ 969560 h 969560"/>
              <a:gd name="connsiteX14" fmla="*/ 484780 w 4508453"/>
              <a:gd name="connsiteY14" fmla="*/ 969559 h 969560"/>
              <a:gd name="connsiteX15" fmla="*/ 9849 w 4508453"/>
              <a:gd name="connsiteY15" fmla="*/ 582479 h 969560"/>
              <a:gd name="connsiteX16" fmla="*/ 0 w 4508453"/>
              <a:gd name="connsiteY16" fmla="*/ 484780 h 969560"/>
              <a:gd name="connsiteX17" fmla="*/ 9849 w 4508453"/>
              <a:gd name="connsiteY17" fmla="*/ 387080 h 969560"/>
              <a:gd name="connsiteX18" fmla="*/ 484780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1260428" y="88141"/>
                </a:moveTo>
                <a:lnTo>
                  <a:pt x="1260428" y="890894"/>
                </a:lnTo>
                <a:lnTo>
                  <a:pt x="3969982" y="890894"/>
                </a:lnTo>
                <a:cubicBezTo>
                  <a:pt x="4213824" y="890894"/>
                  <a:pt x="4411496" y="711192"/>
                  <a:pt x="4411496" y="489518"/>
                </a:cubicBezTo>
                <a:lnTo>
                  <a:pt x="4411497" y="489518"/>
                </a:lnTo>
                <a:cubicBezTo>
                  <a:pt x="4411497" y="267843"/>
                  <a:pt x="4213825" y="88141"/>
                  <a:pt x="3969983" y="88141"/>
                </a:cubicBezTo>
                <a:close/>
                <a:moveTo>
                  <a:pt x="484780" y="0"/>
                </a:moveTo>
                <a:lnTo>
                  <a:pt x="4023673" y="0"/>
                </a:lnTo>
                <a:cubicBezTo>
                  <a:pt x="4291410" y="0"/>
                  <a:pt x="4508453" y="217043"/>
                  <a:pt x="4508453" y="484780"/>
                </a:cubicBezTo>
                <a:lnTo>
                  <a:pt x="4508452" y="484780"/>
                </a:lnTo>
                <a:cubicBezTo>
                  <a:pt x="4508452" y="752517"/>
                  <a:pt x="4291409" y="969560"/>
                  <a:pt x="4023672" y="969560"/>
                </a:cubicBezTo>
                <a:lnTo>
                  <a:pt x="484780" y="969559"/>
                </a:lnTo>
                <a:cubicBezTo>
                  <a:pt x="250510" y="969559"/>
                  <a:pt x="55053" y="803386"/>
                  <a:pt x="9849" y="582479"/>
                </a:cubicBezTo>
                <a:lnTo>
                  <a:pt x="0" y="484780"/>
                </a:lnTo>
                <a:lnTo>
                  <a:pt x="9849" y="387080"/>
                </a:lnTo>
                <a:cubicBezTo>
                  <a:pt x="55053" y="166174"/>
                  <a:pt x="250510" y="0"/>
                  <a:pt x="484780" y="0"/>
                </a:cubicBezTo>
                <a:close/>
              </a:path>
            </a:pathLst>
          </a:custGeom>
          <a:solidFill>
            <a:schemeClr val="accent1"/>
          </a:solidFill>
          <a:ln w="25400" cap="flat" cmpd="sng" algn="ctr">
            <a:noFill/>
            <a:prstDash val="solid"/>
          </a:ln>
          <a:effectLst/>
        </p:spPr>
        <p:txBody>
          <a:bodyPr wrap="square" lIns="972922" tIns="0" rIns="0" bIns="0" rtlCol="0" anchor="ctr" anchorCtr="0">
            <a:normAutofit/>
          </a:bodyPr>
          <a:lstStyle/>
          <a:p>
            <a:pPr defTabSz="685869">
              <a:defRPr/>
            </a:pPr>
            <a:r>
              <a:rPr lang="zh-TW" altLang="en-US" sz="1400" b="1" dirty="0">
                <a:solidFill>
                  <a:schemeClr val="accent1"/>
                </a:solidFill>
                <a:latin typeface="Source Han Sans TC"/>
                <a:ea typeface="Source Han Sans K Medium" panose="020B0600000000000000" pitchFamily="34" charset="-128"/>
                <a:sym typeface="Source Han Sans K Medium" panose="020B0600000000000000" pitchFamily="34" charset="-128"/>
              </a:rPr>
              <a:t>智慧照明系統</a:t>
            </a:r>
            <a:endParaRPr lang="zh-CN" altLang="en-US" sz="1400" kern="0" dirty="0">
              <a:solidFill>
                <a:schemeClr val="accent1"/>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72" name="MH_SubTitle_1">
            <a:extLst>
              <a:ext uri="{FF2B5EF4-FFF2-40B4-BE49-F238E27FC236}">
                <a16:creationId xmlns:a16="http://schemas.microsoft.com/office/drawing/2014/main" id="{0AF01FAC-69F5-4032-8A69-F7B48356666C}"/>
              </a:ext>
            </a:extLst>
          </p:cNvPr>
          <p:cNvSpPr/>
          <p:nvPr>
            <p:custDataLst>
              <p:tags r:id="rId3"/>
            </p:custDataLst>
          </p:nvPr>
        </p:nvSpPr>
        <p:spPr>
          <a:xfrm>
            <a:off x="5430715" y="2439686"/>
            <a:ext cx="2978530" cy="428255"/>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1260428 w 4508453"/>
              <a:gd name="connsiteY3" fmla="*/ 88141 h 969560"/>
              <a:gd name="connsiteX4" fmla="*/ 1260428 w 4508453"/>
              <a:gd name="connsiteY4" fmla="*/ 890894 h 969560"/>
              <a:gd name="connsiteX5" fmla="*/ 3969982 w 4508453"/>
              <a:gd name="connsiteY5" fmla="*/ 890894 h 969560"/>
              <a:gd name="connsiteX6" fmla="*/ 4411496 w 4508453"/>
              <a:gd name="connsiteY6" fmla="*/ 489518 h 969560"/>
              <a:gd name="connsiteX7" fmla="*/ 4411497 w 4508453"/>
              <a:gd name="connsiteY7" fmla="*/ 489518 h 969560"/>
              <a:gd name="connsiteX8" fmla="*/ 3969983 w 4508453"/>
              <a:gd name="connsiteY8" fmla="*/ 88141 h 969560"/>
              <a:gd name="connsiteX9" fmla="*/ 484780 w 4508453"/>
              <a:gd name="connsiteY9" fmla="*/ 0 h 969560"/>
              <a:gd name="connsiteX10" fmla="*/ 4023673 w 4508453"/>
              <a:gd name="connsiteY10" fmla="*/ 0 h 969560"/>
              <a:gd name="connsiteX11" fmla="*/ 4508453 w 4508453"/>
              <a:gd name="connsiteY11" fmla="*/ 484780 h 969560"/>
              <a:gd name="connsiteX12" fmla="*/ 4508452 w 4508453"/>
              <a:gd name="connsiteY12" fmla="*/ 484780 h 969560"/>
              <a:gd name="connsiteX13" fmla="*/ 4023672 w 4508453"/>
              <a:gd name="connsiteY13" fmla="*/ 969560 h 969560"/>
              <a:gd name="connsiteX14" fmla="*/ 484780 w 4508453"/>
              <a:gd name="connsiteY14" fmla="*/ 969559 h 969560"/>
              <a:gd name="connsiteX15" fmla="*/ 9849 w 4508453"/>
              <a:gd name="connsiteY15" fmla="*/ 582479 h 969560"/>
              <a:gd name="connsiteX16" fmla="*/ 0 w 4508453"/>
              <a:gd name="connsiteY16" fmla="*/ 484780 h 969560"/>
              <a:gd name="connsiteX17" fmla="*/ 9849 w 4508453"/>
              <a:gd name="connsiteY17" fmla="*/ 387080 h 969560"/>
              <a:gd name="connsiteX18" fmla="*/ 484780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1260428" y="88141"/>
                </a:moveTo>
                <a:lnTo>
                  <a:pt x="1260428" y="890894"/>
                </a:lnTo>
                <a:lnTo>
                  <a:pt x="3969982" y="890894"/>
                </a:lnTo>
                <a:cubicBezTo>
                  <a:pt x="4213824" y="890894"/>
                  <a:pt x="4411496" y="711192"/>
                  <a:pt x="4411496" y="489518"/>
                </a:cubicBezTo>
                <a:lnTo>
                  <a:pt x="4411497" y="489518"/>
                </a:lnTo>
                <a:cubicBezTo>
                  <a:pt x="4411497" y="267843"/>
                  <a:pt x="4213825" y="88141"/>
                  <a:pt x="3969983" y="88141"/>
                </a:cubicBezTo>
                <a:close/>
                <a:moveTo>
                  <a:pt x="484780" y="0"/>
                </a:moveTo>
                <a:lnTo>
                  <a:pt x="4023673" y="0"/>
                </a:lnTo>
                <a:cubicBezTo>
                  <a:pt x="4291410" y="0"/>
                  <a:pt x="4508453" y="217043"/>
                  <a:pt x="4508453" y="484780"/>
                </a:cubicBezTo>
                <a:lnTo>
                  <a:pt x="4508452" y="484780"/>
                </a:lnTo>
                <a:cubicBezTo>
                  <a:pt x="4508452" y="752517"/>
                  <a:pt x="4291409" y="969560"/>
                  <a:pt x="4023672" y="969560"/>
                </a:cubicBezTo>
                <a:lnTo>
                  <a:pt x="484780" y="969559"/>
                </a:lnTo>
                <a:cubicBezTo>
                  <a:pt x="250510" y="969559"/>
                  <a:pt x="55053" y="803386"/>
                  <a:pt x="9849" y="582479"/>
                </a:cubicBezTo>
                <a:lnTo>
                  <a:pt x="0" y="484780"/>
                </a:lnTo>
                <a:lnTo>
                  <a:pt x="9849" y="387080"/>
                </a:lnTo>
                <a:cubicBezTo>
                  <a:pt x="55053" y="166174"/>
                  <a:pt x="250510" y="0"/>
                  <a:pt x="484780" y="0"/>
                </a:cubicBezTo>
                <a:close/>
              </a:path>
            </a:pathLst>
          </a:custGeom>
          <a:solidFill>
            <a:schemeClr val="accent2"/>
          </a:solidFill>
          <a:ln w="25400" cap="flat" cmpd="sng" algn="ctr">
            <a:noFill/>
            <a:prstDash val="solid"/>
          </a:ln>
          <a:effectLst/>
        </p:spPr>
        <p:txBody>
          <a:bodyPr wrap="square" lIns="972922" tIns="0" rIns="0" bIns="0" rtlCol="0" anchor="ctr" anchorCtr="0">
            <a:normAutofit/>
          </a:bodyPr>
          <a:lstStyle/>
          <a:p>
            <a:pPr defTabSz="685869">
              <a:defRPr/>
            </a:pPr>
            <a:r>
              <a:rPr lang="zh-TW" altLang="en-US" sz="1400" b="1" dirty="0">
                <a:solidFill>
                  <a:schemeClr val="accent1"/>
                </a:solidFill>
                <a:latin typeface="Source Han Sans TC"/>
                <a:ea typeface="Source Han Sans K Medium" panose="020B0600000000000000" pitchFamily="34" charset="-128"/>
                <a:sym typeface="Source Han Sans K Medium" panose="020B0600000000000000" pitchFamily="34" charset="-128"/>
              </a:rPr>
              <a:t>安全監控</a:t>
            </a:r>
            <a:endParaRPr lang="zh-CN" altLang="en-US" sz="1400" kern="0" dirty="0">
              <a:solidFill>
                <a:schemeClr val="accent1"/>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73" name="MH_SubTitle_1">
            <a:extLst>
              <a:ext uri="{FF2B5EF4-FFF2-40B4-BE49-F238E27FC236}">
                <a16:creationId xmlns:a16="http://schemas.microsoft.com/office/drawing/2014/main" id="{992142AE-DB45-452D-9110-1992D66733B3}"/>
              </a:ext>
            </a:extLst>
          </p:cNvPr>
          <p:cNvSpPr/>
          <p:nvPr>
            <p:custDataLst>
              <p:tags r:id="rId4"/>
            </p:custDataLst>
          </p:nvPr>
        </p:nvSpPr>
        <p:spPr>
          <a:xfrm>
            <a:off x="5430715" y="3300014"/>
            <a:ext cx="2978530" cy="428255"/>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1260428 w 4508453"/>
              <a:gd name="connsiteY3" fmla="*/ 88141 h 969560"/>
              <a:gd name="connsiteX4" fmla="*/ 1260428 w 4508453"/>
              <a:gd name="connsiteY4" fmla="*/ 890894 h 969560"/>
              <a:gd name="connsiteX5" fmla="*/ 3969982 w 4508453"/>
              <a:gd name="connsiteY5" fmla="*/ 890894 h 969560"/>
              <a:gd name="connsiteX6" fmla="*/ 4411496 w 4508453"/>
              <a:gd name="connsiteY6" fmla="*/ 489518 h 969560"/>
              <a:gd name="connsiteX7" fmla="*/ 4411497 w 4508453"/>
              <a:gd name="connsiteY7" fmla="*/ 489518 h 969560"/>
              <a:gd name="connsiteX8" fmla="*/ 3969983 w 4508453"/>
              <a:gd name="connsiteY8" fmla="*/ 88141 h 969560"/>
              <a:gd name="connsiteX9" fmla="*/ 484780 w 4508453"/>
              <a:gd name="connsiteY9" fmla="*/ 0 h 969560"/>
              <a:gd name="connsiteX10" fmla="*/ 4023673 w 4508453"/>
              <a:gd name="connsiteY10" fmla="*/ 0 h 969560"/>
              <a:gd name="connsiteX11" fmla="*/ 4508453 w 4508453"/>
              <a:gd name="connsiteY11" fmla="*/ 484780 h 969560"/>
              <a:gd name="connsiteX12" fmla="*/ 4508452 w 4508453"/>
              <a:gd name="connsiteY12" fmla="*/ 484780 h 969560"/>
              <a:gd name="connsiteX13" fmla="*/ 4023672 w 4508453"/>
              <a:gd name="connsiteY13" fmla="*/ 969560 h 969560"/>
              <a:gd name="connsiteX14" fmla="*/ 484780 w 4508453"/>
              <a:gd name="connsiteY14" fmla="*/ 969559 h 969560"/>
              <a:gd name="connsiteX15" fmla="*/ 9849 w 4508453"/>
              <a:gd name="connsiteY15" fmla="*/ 582479 h 969560"/>
              <a:gd name="connsiteX16" fmla="*/ 0 w 4508453"/>
              <a:gd name="connsiteY16" fmla="*/ 484780 h 969560"/>
              <a:gd name="connsiteX17" fmla="*/ 9849 w 4508453"/>
              <a:gd name="connsiteY17" fmla="*/ 387080 h 969560"/>
              <a:gd name="connsiteX18" fmla="*/ 484780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1260428" y="88141"/>
                </a:moveTo>
                <a:lnTo>
                  <a:pt x="1260428" y="890894"/>
                </a:lnTo>
                <a:lnTo>
                  <a:pt x="3969982" y="890894"/>
                </a:lnTo>
                <a:cubicBezTo>
                  <a:pt x="4213824" y="890894"/>
                  <a:pt x="4411496" y="711192"/>
                  <a:pt x="4411496" y="489518"/>
                </a:cubicBezTo>
                <a:lnTo>
                  <a:pt x="4411497" y="489518"/>
                </a:lnTo>
                <a:cubicBezTo>
                  <a:pt x="4411497" y="267843"/>
                  <a:pt x="4213825" y="88141"/>
                  <a:pt x="3969983" y="88141"/>
                </a:cubicBezTo>
                <a:close/>
                <a:moveTo>
                  <a:pt x="484780" y="0"/>
                </a:moveTo>
                <a:lnTo>
                  <a:pt x="4023673" y="0"/>
                </a:lnTo>
                <a:cubicBezTo>
                  <a:pt x="4291410" y="0"/>
                  <a:pt x="4508453" y="217043"/>
                  <a:pt x="4508453" y="484780"/>
                </a:cubicBezTo>
                <a:lnTo>
                  <a:pt x="4508452" y="484780"/>
                </a:lnTo>
                <a:cubicBezTo>
                  <a:pt x="4508452" y="752517"/>
                  <a:pt x="4291409" y="969560"/>
                  <a:pt x="4023672" y="969560"/>
                </a:cubicBezTo>
                <a:lnTo>
                  <a:pt x="484780" y="969559"/>
                </a:lnTo>
                <a:cubicBezTo>
                  <a:pt x="250510" y="969559"/>
                  <a:pt x="55053" y="803386"/>
                  <a:pt x="9849" y="582479"/>
                </a:cubicBezTo>
                <a:lnTo>
                  <a:pt x="0" y="484780"/>
                </a:lnTo>
                <a:lnTo>
                  <a:pt x="9849" y="387080"/>
                </a:lnTo>
                <a:cubicBezTo>
                  <a:pt x="55053" y="166174"/>
                  <a:pt x="250510" y="0"/>
                  <a:pt x="484780" y="0"/>
                </a:cubicBezTo>
                <a:close/>
              </a:path>
            </a:pathLst>
          </a:custGeom>
          <a:solidFill>
            <a:schemeClr val="accent1"/>
          </a:solidFill>
          <a:ln w="25400" cap="flat" cmpd="sng" algn="ctr">
            <a:noFill/>
            <a:prstDash val="solid"/>
          </a:ln>
          <a:effectLst/>
        </p:spPr>
        <p:txBody>
          <a:bodyPr wrap="square" lIns="972922" tIns="0" rIns="0" bIns="0" rtlCol="0" anchor="ctr" anchorCtr="0">
            <a:normAutofit/>
          </a:bodyPr>
          <a:lstStyle/>
          <a:p>
            <a:pPr defTabSz="685869">
              <a:defRPr/>
            </a:pPr>
            <a:r>
              <a:rPr lang="zh-TW" altLang="en-US" sz="1400" b="1" dirty="0">
                <a:solidFill>
                  <a:schemeClr val="accent1"/>
                </a:solidFill>
                <a:latin typeface="Source Han Sans TC"/>
                <a:ea typeface="Source Han Sans K Medium" panose="020B0600000000000000" pitchFamily="34" charset="-128"/>
                <a:sym typeface="Source Han Sans K Medium" panose="020B0600000000000000" pitchFamily="34" charset="-128"/>
              </a:rPr>
              <a:t>智慧冰箱系統</a:t>
            </a:r>
            <a:endParaRPr lang="zh-CN" altLang="en-US" sz="1400" kern="0" dirty="0">
              <a:solidFill>
                <a:schemeClr val="accent1"/>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74" name="MH_SubTitle_1">
            <a:extLst>
              <a:ext uri="{FF2B5EF4-FFF2-40B4-BE49-F238E27FC236}">
                <a16:creationId xmlns:a16="http://schemas.microsoft.com/office/drawing/2014/main" id="{974E25FD-650C-4443-B7FF-76F6F1CEC782}"/>
              </a:ext>
            </a:extLst>
          </p:cNvPr>
          <p:cNvSpPr/>
          <p:nvPr>
            <p:custDataLst>
              <p:tags r:id="rId5"/>
            </p:custDataLst>
          </p:nvPr>
        </p:nvSpPr>
        <p:spPr>
          <a:xfrm>
            <a:off x="5430715" y="4148769"/>
            <a:ext cx="2978530" cy="428255"/>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1260428 w 4508453"/>
              <a:gd name="connsiteY3" fmla="*/ 88141 h 969560"/>
              <a:gd name="connsiteX4" fmla="*/ 1260428 w 4508453"/>
              <a:gd name="connsiteY4" fmla="*/ 890894 h 969560"/>
              <a:gd name="connsiteX5" fmla="*/ 3969982 w 4508453"/>
              <a:gd name="connsiteY5" fmla="*/ 890894 h 969560"/>
              <a:gd name="connsiteX6" fmla="*/ 4411496 w 4508453"/>
              <a:gd name="connsiteY6" fmla="*/ 489518 h 969560"/>
              <a:gd name="connsiteX7" fmla="*/ 4411497 w 4508453"/>
              <a:gd name="connsiteY7" fmla="*/ 489518 h 969560"/>
              <a:gd name="connsiteX8" fmla="*/ 3969983 w 4508453"/>
              <a:gd name="connsiteY8" fmla="*/ 88141 h 969560"/>
              <a:gd name="connsiteX9" fmla="*/ 484780 w 4508453"/>
              <a:gd name="connsiteY9" fmla="*/ 0 h 969560"/>
              <a:gd name="connsiteX10" fmla="*/ 4023673 w 4508453"/>
              <a:gd name="connsiteY10" fmla="*/ 0 h 969560"/>
              <a:gd name="connsiteX11" fmla="*/ 4508453 w 4508453"/>
              <a:gd name="connsiteY11" fmla="*/ 484780 h 969560"/>
              <a:gd name="connsiteX12" fmla="*/ 4508452 w 4508453"/>
              <a:gd name="connsiteY12" fmla="*/ 484780 h 969560"/>
              <a:gd name="connsiteX13" fmla="*/ 4023672 w 4508453"/>
              <a:gd name="connsiteY13" fmla="*/ 969560 h 969560"/>
              <a:gd name="connsiteX14" fmla="*/ 484780 w 4508453"/>
              <a:gd name="connsiteY14" fmla="*/ 969559 h 969560"/>
              <a:gd name="connsiteX15" fmla="*/ 9849 w 4508453"/>
              <a:gd name="connsiteY15" fmla="*/ 582479 h 969560"/>
              <a:gd name="connsiteX16" fmla="*/ 0 w 4508453"/>
              <a:gd name="connsiteY16" fmla="*/ 484780 h 969560"/>
              <a:gd name="connsiteX17" fmla="*/ 9849 w 4508453"/>
              <a:gd name="connsiteY17" fmla="*/ 387080 h 969560"/>
              <a:gd name="connsiteX18" fmla="*/ 484780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1260428" y="88141"/>
                </a:moveTo>
                <a:lnTo>
                  <a:pt x="1260428" y="890894"/>
                </a:lnTo>
                <a:lnTo>
                  <a:pt x="3969982" y="890894"/>
                </a:lnTo>
                <a:cubicBezTo>
                  <a:pt x="4213824" y="890894"/>
                  <a:pt x="4411496" y="711192"/>
                  <a:pt x="4411496" y="489518"/>
                </a:cubicBezTo>
                <a:lnTo>
                  <a:pt x="4411497" y="489518"/>
                </a:lnTo>
                <a:cubicBezTo>
                  <a:pt x="4411497" y="267843"/>
                  <a:pt x="4213825" y="88141"/>
                  <a:pt x="3969983" y="88141"/>
                </a:cubicBezTo>
                <a:close/>
                <a:moveTo>
                  <a:pt x="484780" y="0"/>
                </a:moveTo>
                <a:lnTo>
                  <a:pt x="4023673" y="0"/>
                </a:lnTo>
                <a:cubicBezTo>
                  <a:pt x="4291410" y="0"/>
                  <a:pt x="4508453" y="217043"/>
                  <a:pt x="4508453" y="484780"/>
                </a:cubicBezTo>
                <a:lnTo>
                  <a:pt x="4508452" y="484780"/>
                </a:lnTo>
                <a:cubicBezTo>
                  <a:pt x="4508452" y="752517"/>
                  <a:pt x="4291409" y="969560"/>
                  <a:pt x="4023672" y="969560"/>
                </a:cubicBezTo>
                <a:lnTo>
                  <a:pt x="484780" y="969559"/>
                </a:lnTo>
                <a:cubicBezTo>
                  <a:pt x="250510" y="969559"/>
                  <a:pt x="55053" y="803386"/>
                  <a:pt x="9849" y="582479"/>
                </a:cubicBezTo>
                <a:lnTo>
                  <a:pt x="0" y="484780"/>
                </a:lnTo>
                <a:lnTo>
                  <a:pt x="9849" y="387080"/>
                </a:lnTo>
                <a:cubicBezTo>
                  <a:pt x="55053" y="166174"/>
                  <a:pt x="250510" y="0"/>
                  <a:pt x="484780" y="0"/>
                </a:cubicBezTo>
                <a:close/>
              </a:path>
            </a:pathLst>
          </a:custGeom>
          <a:solidFill>
            <a:schemeClr val="accent2"/>
          </a:solidFill>
          <a:ln w="25400" cap="flat" cmpd="sng" algn="ctr">
            <a:noFill/>
            <a:prstDash val="solid"/>
          </a:ln>
          <a:effectLst/>
        </p:spPr>
        <p:txBody>
          <a:bodyPr wrap="square" lIns="972922" tIns="0" rIns="0" bIns="0" rtlCol="0" anchor="ctr" anchorCtr="0">
            <a:normAutofit/>
          </a:bodyPr>
          <a:lstStyle/>
          <a:p>
            <a:pPr defTabSz="685869">
              <a:defRPr/>
            </a:pPr>
            <a:r>
              <a:rPr lang="zh-TW" altLang="en-US" sz="1400" b="1" dirty="0">
                <a:solidFill>
                  <a:schemeClr val="accent1"/>
                </a:solidFill>
                <a:latin typeface="Source Han Sans TC"/>
                <a:ea typeface="Source Han Sans K Medium" panose="020B0600000000000000" pitchFamily="34" charset="-128"/>
                <a:sym typeface="Source Han Sans K Medium" panose="020B0600000000000000" pitchFamily="34" charset="-128"/>
              </a:rPr>
              <a:t>瓦斯警報系統</a:t>
            </a:r>
            <a:endParaRPr lang="zh-CN" altLang="en-US" sz="1400" kern="0" dirty="0">
              <a:solidFill>
                <a:schemeClr val="accent1"/>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75" name="文字方塊 74">
            <a:extLst>
              <a:ext uri="{FF2B5EF4-FFF2-40B4-BE49-F238E27FC236}">
                <a16:creationId xmlns:a16="http://schemas.microsoft.com/office/drawing/2014/main" id="{E6664C95-2858-4B3C-8E47-77597A13704C}"/>
              </a:ext>
            </a:extLst>
          </p:cNvPr>
          <p:cNvSpPr txBox="1"/>
          <p:nvPr/>
        </p:nvSpPr>
        <p:spPr>
          <a:xfrm>
            <a:off x="1973799" y="1590977"/>
            <a:ext cx="958789" cy="369332"/>
          </a:xfrm>
          <a:prstGeom prst="rect">
            <a:avLst/>
          </a:prstGeom>
          <a:noFill/>
        </p:spPr>
        <p:txBody>
          <a:bodyPr wrap="none" rtlCol="0">
            <a:spAutoFit/>
          </a:bodyPr>
          <a:lstStyle/>
          <a:p>
            <a:r>
              <a:rPr lang="en-US" altLang="zh-TW" b="1" dirty="0">
                <a:highlight>
                  <a:srgbClr val="00FFFF"/>
                </a:highlight>
              </a:rPr>
              <a:t>Internet</a:t>
            </a:r>
            <a:endParaRPr lang="zh-TW" altLang="en-US" b="1" dirty="0">
              <a:highlight>
                <a:srgbClr val="00FFFF"/>
              </a:highlight>
            </a:endParaRPr>
          </a:p>
        </p:txBody>
      </p:sp>
    </p:spTree>
    <p:extLst>
      <p:ext uri="{BB962C8B-B14F-4D97-AF65-F5344CB8AC3E}">
        <p14:creationId xmlns:p14="http://schemas.microsoft.com/office/powerpoint/2010/main" val="1090405718"/>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5">
            <a:extLst>
              <a:ext uri="{FF2B5EF4-FFF2-40B4-BE49-F238E27FC236}">
                <a16:creationId xmlns:a16="http://schemas.microsoft.com/office/drawing/2014/main" id="{3C24CA4B-2FC0-4FF2-A8EF-C72F486D749F}"/>
              </a:ext>
            </a:extLst>
          </p:cNvPr>
          <p:cNvSpPr txBox="1">
            <a:spLocks noChangeArrowheads="1"/>
          </p:cNvSpPr>
          <p:nvPr/>
        </p:nvSpPr>
        <p:spPr bwMode="auto">
          <a:xfrm>
            <a:off x="4489186" y="2766849"/>
            <a:ext cx="3671833" cy="1317471"/>
          </a:xfrm>
          <a:prstGeom prst="rect">
            <a:avLst/>
          </a:prstGeom>
          <a:noFill/>
          <a:ln w="9525">
            <a:noFill/>
            <a:miter lim="8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defPPr>
              <a:defRPr lang="en-US"/>
            </a:defPPr>
            <a:lvl1pPr lvl="0" algn="l">
              <a:lnSpc>
                <a:spcPct val="120000"/>
              </a:lnSpc>
              <a:defRPr sz="1200" b="0" kern="0">
                <a:solidFill>
                  <a:schemeClr val="accent3">
                    <a:lumMod val="50000"/>
                  </a:schemeClr>
                </a:solidFill>
                <a:latin typeface="微软雅黑" pitchFamily="34" charset="-122"/>
                <a:ea typeface="微软雅黑" pitchFamily="34" charset="-122"/>
              </a:defRPr>
            </a:lvl1pPr>
          </a:lstStyle>
          <a:p>
            <a:pPr>
              <a:lnSpc>
                <a:spcPct val="120000"/>
              </a:lnSpc>
            </a:pPr>
            <a:r>
              <a:rPr lang="zh-TW" altLang="en-US" sz="2400" dirty="0">
                <a:solidFill>
                  <a:schemeClr val="tx1">
                    <a:lumMod val="50000"/>
                    <a:lumOff val="50000"/>
                  </a:schemeClr>
                </a:solidFill>
                <a:latin typeface="Source Han Sans TC"/>
                <a:ea typeface="Source Han Sans TC"/>
                <a:sym typeface="Source Han Sans K Medium" panose="020B0600000000000000" pitchFamily="34" charset="-128"/>
              </a:rPr>
              <a:t>地震報警系統</a:t>
            </a:r>
            <a:endParaRPr lang="en-US" altLang="zh-TW" sz="2400" dirty="0">
              <a:solidFill>
                <a:schemeClr val="tx1">
                  <a:lumMod val="50000"/>
                  <a:lumOff val="50000"/>
                </a:schemeClr>
              </a:solidFill>
              <a:latin typeface="Source Han Sans TC"/>
              <a:ea typeface="Source Han Sans TC"/>
              <a:sym typeface="Source Han Sans K Medium" panose="020B0600000000000000" pitchFamily="34" charset="-128"/>
            </a:endParaRPr>
          </a:p>
          <a:p>
            <a:pPr>
              <a:lnSpc>
                <a:spcPct val="120000"/>
              </a:lnSpc>
            </a:pPr>
            <a:r>
              <a:rPr lang="zh-TW" altLang="en-US" sz="2400" dirty="0">
                <a:solidFill>
                  <a:schemeClr val="tx1">
                    <a:lumMod val="50000"/>
                    <a:lumOff val="50000"/>
                  </a:schemeClr>
                </a:solidFill>
                <a:latin typeface="Source Han Sans TC"/>
                <a:ea typeface="Source Han Sans TC"/>
                <a:sym typeface="Source Han Sans K Medium" panose="020B0600000000000000" pitchFamily="34" charset="-128"/>
              </a:rPr>
              <a:t>設計</a:t>
            </a:r>
            <a:r>
              <a:rPr lang="en-US" altLang="zh-TW" sz="2400" dirty="0">
                <a:solidFill>
                  <a:schemeClr val="tx1">
                    <a:lumMod val="50000"/>
                    <a:lumOff val="50000"/>
                  </a:schemeClr>
                </a:solidFill>
                <a:latin typeface="Source Han Sans TC"/>
                <a:ea typeface="Source Han Sans TC"/>
                <a:sym typeface="Source Han Sans K Medium" panose="020B0600000000000000" pitchFamily="34" charset="-128"/>
              </a:rPr>
              <a:t>:</a:t>
            </a:r>
            <a:r>
              <a:rPr lang="zh-TW" altLang="en-US" sz="2400" dirty="0">
                <a:solidFill>
                  <a:schemeClr val="tx1">
                    <a:lumMod val="50000"/>
                    <a:lumOff val="50000"/>
                  </a:schemeClr>
                </a:solidFill>
                <a:latin typeface="Source Han Sans TC"/>
                <a:ea typeface="Source Han Sans TC"/>
                <a:sym typeface="Source Han Sans K Medium" panose="020B0600000000000000" pitchFamily="34" charset="-128"/>
              </a:rPr>
              <a:t> 楊明誠</a:t>
            </a:r>
            <a:endParaRPr lang="zh-TW" altLang="zh-TW" sz="2400" dirty="0">
              <a:solidFill>
                <a:schemeClr val="tx1">
                  <a:lumMod val="50000"/>
                  <a:lumOff val="50000"/>
                </a:schemeClr>
              </a:solidFill>
              <a:latin typeface="Source Han Sans TC"/>
              <a:ea typeface="Source Han Sans TC"/>
              <a:sym typeface="Source Han Sans K Medium" panose="020B0600000000000000" pitchFamily="34" charset="-128"/>
            </a:endParaRPr>
          </a:p>
        </p:txBody>
      </p:sp>
      <p:sp>
        <p:nvSpPr>
          <p:cNvPr id="11" name="MH_SubTitle_1">
            <a:extLst>
              <a:ext uri="{FF2B5EF4-FFF2-40B4-BE49-F238E27FC236}">
                <a16:creationId xmlns:a16="http://schemas.microsoft.com/office/drawing/2014/main" id="{03BE4C68-E22C-4D95-AAF6-25828293DC17}"/>
              </a:ext>
            </a:extLst>
          </p:cNvPr>
          <p:cNvSpPr/>
          <p:nvPr>
            <p:custDataLst>
              <p:tags r:id="rId1"/>
            </p:custDataLst>
          </p:nvPr>
        </p:nvSpPr>
        <p:spPr>
          <a:xfrm>
            <a:off x="4511109" y="2162357"/>
            <a:ext cx="2978530" cy="428255"/>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1260428 w 4508453"/>
              <a:gd name="connsiteY3" fmla="*/ 88141 h 969560"/>
              <a:gd name="connsiteX4" fmla="*/ 1260428 w 4508453"/>
              <a:gd name="connsiteY4" fmla="*/ 890894 h 969560"/>
              <a:gd name="connsiteX5" fmla="*/ 3969982 w 4508453"/>
              <a:gd name="connsiteY5" fmla="*/ 890894 h 969560"/>
              <a:gd name="connsiteX6" fmla="*/ 4411496 w 4508453"/>
              <a:gd name="connsiteY6" fmla="*/ 489518 h 969560"/>
              <a:gd name="connsiteX7" fmla="*/ 4411497 w 4508453"/>
              <a:gd name="connsiteY7" fmla="*/ 489518 h 969560"/>
              <a:gd name="connsiteX8" fmla="*/ 3969983 w 4508453"/>
              <a:gd name="connsiteY8" fmla="*/ 88141 h 969560"/>
              <a:gd name="connsiteX9" fmla="*/ 484780 w 4508453"/>
              <a:gd name="connsiteY9" fmla="*/ 0 h 969560"/>
              <a:gd name="connsiteX10" fmla="*/ 4023673 w 4508453"/>
              <a:gd name="connsiteY10" fmla="*/ 0 h 969560"/>
              <a:gd name="connsiteX11" fmla="*/ 4508453 w 4508453"/>
              <a:gd name="connsiteY11" fmla="*/ 484780 h 969560"/>
              <a:gd name="connsiteX12" fmla="*/ 4508452 w 4508453"/>
              <a:gd name="connsiteY12" fmla="*/ 484780 h 969560"/>
              <a:gd name="connsiteX13" fmla="*/ 4023672 w 4508453"/>
              <a:gd name="connsiteY13" fmla="*/ 969560 h 969560"/>
              <a:gd name="connsiteX14" fmla="*/ 484780 w 4508453"/>
              <a:gd name="connsiteY14" fmla="*/ 969559 h 969560"/>
              <a:gd name="connsiteX15" fmla="*/ 9849 w 4508453"/>
              <a:gd name="connsiteY15" fmla="*/ 582479 h 969560"/>
              <a:gd name="connsiteX16" fmla="*/ 0 w 4508453"/>
              <a:gd name="connsiteY16" fmla="*/ 484780 h 969560"/>
              <a:gd name="connsiteX17" fmla="*/ 9849 w 4508453"/>
              <a:gd name="connsiteY17" fmla="*/ 387080 h 969560"/>
              <a:gd name="connsiteX18" fmla="*/ 484780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1260428" y="88141"/>
                </a:moveTo>
                <a:lnTo>
                  <a:pt x="1260428" y="890894"/>
                </a:lnTo>
                <a:lnTo>
                  <a:pt x="3969982" y="890894"/>
                </a:lnTo>
                <a:cubicBezTo>
                  <a:pt x="4213824" y="890894"/>
                  <a:pt x="4411496" y="711192"/>
                  <a:pt x="4411496" y="489518"/>
                </a:cubicBezTo>
                <a:lnTo>
                  <a:pt x="4411497" y="489518"/>
                </a:lnTo>
                <a:cubicBezTo>
                  <a:pt x="4411497" y="267843"/>
                  <a:pt x="4213825" y="88141"/>
                  <a:pt x="3969983" y="88141"/>
                </a:cubicBezTo>
                <a:close/>
                <a:moveTo>
                  <a:pt x="484780" y="0"/>
                </a:moveTo>
                <a:lnTo>
                  <a:pt x="4023673" y="0"/>
                </a:lnTo>
                <a:cubicBezTo>
                  <a:pt x="4291410" y="0"/>
                  <a:pt x="4508453" y="217043"/>
                  <a:pt x="4508453" y="484780"/>
                </a:cubicBezTo>
                <a:lnTo>
                  <a:pt x="4508452" y="484780"/>
                </a:lnTo>
                <a:cubicBezTo>
                  <a:pt x="4508452" y="752517"/>
                  <a:pt x="4291409" y="969560"/>
                  <a:pt x="4023672" y="969560"/>
                </a:cubicBezTo>
                <a:lnTo>
                  <a:pt x="484780" y="969559"/>
                </a:lnTo>
                <a:cubicBezTo>
                  <a:pt x="250510" y="969559"/>
                  <a:pt x="55053" y="803386"/>
                  <a:pt x="9849" y="582479"/>
                </a:cubicBezTo>
                <a:lnTo>
                  <a:pt x="0" y="484780"/>
                </a:lnTo>
                <a:lnTo>
                  <a:pt x="9849" y="387080"/>
                </a:lnTo>
                <a:cubicBezTo>
                  <a:pt x="55053" y="166174"/>
                  <a:pt x="250510" y="0"/>
                  <a:pt x="484780" y="0"/>
                </a:cubicBezTo>
                <a:close/>
              </a:path>
            </a:pathLst>
          </a:custGeom>
          <a:solidFill>
            <a:schemeClr val="accent1"/>
          </a:solidFill>
          <a:ln w="25400" cap="flat" cmpd="sng" algn="ctr">
            <a:noFill/>
            <a:prstDash val="solid"/>
          </a:ln>
          <a:effectLst/>
        </p:spPr>
        <p:txBody>
          <a:bodyPr wrap="square" lIns="972922" tIns="0" rIns="0" bIns="0" rtlCol="0" anchor="ctr" anchorCtr="0">
            <a:normAutofit/>
          </a:bodyPr>
          <a:lstStyle/>
          <a:p>
            <a:pPr defTabSz="685869">
              <a:defRPr/>
            </a:pPr>
            <a:r>
              <a:rPr lang="zh-TW" altLang="en-US" sz="1400" b="1" dirty="0">
                <a:solidFill>
                  <a:schemeClr val="accent1"/>
                </a:solidFill>
                <a:latin typeface="Source Han Sans TC"/>
                <a:ea typeface="Source Han Sans K Medium" panose="020B0600000000000000" pitchFamily="34" charset="-128"/>
                <a:sym typeface="Source Han Sans K Medium" panose="020B0600000000000000" pitchFamily="34" charset="-128"/>
              </a:rPr>
              <a:t>綜合警示系統</a:t>
            </a:r>
            <a:r>
              <a:rPr lang="en-US" altLang="zh-TW" sz="1400" b="1" dirty="0">
                <a:solidFill>
                  <a:schemeClr val="accent1"/>
                </a:solidFill>
                <a:latin typeface="Source Han Sans TC"/>
                <a:ea typeface="Source Han Sans K Medium" panose="020B0600000000000000" pitchFamily="34" charset="-128"/>
                <a:sym typeface="Source Han Sans K Medium" panose="020B0600000000000000" pitchFamily="34" charset="-128"/>
              </a:rPr>
              <a:t>-</a:t>
            </a:r>
            <a:r>
              <a:rPr lang="zh-TW" altLang="en-US" sz="1400" b="1" dirty="0">
                <a:solidFill>
                  <a:schemeClr val="accent1"/>
                </a:solidFill>
                <a:latin typeface="Source Han Sans TC"/>
                <a:ea typeface="Source Han Sans K Medium" panose="020B0600000000000000" pitchFamily="34" charset="-128"/>
                <a:sym typeface="Source Han Sans K Medium" panose="020B0600000000000000" pitchFamily="34" charset="-128"/>
              </a:rPr>
              <a:t>楊明誠</a:t>
            </a:r>
            <a:endParaRPr lang="zh-CN" altLang="en-US" sz="1400" kern="0" dirty="0">
              <a:solidFill>
                <a:schemeClr val="accent1"/>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12" name="MH_Other_1">
            <a:extLst>
              <a:ext uri="{FF2B5EF4-FFF2-40B4-BE49-F238E27FC236}">
                <a16:creationId xmlns:a16="http://schemas.microsoft.com/office/drawing/2014/main" id="{68BA08AA-6D46-4357-8B04-FB1A87DF93E9}"/>
              </a:ext>
            </a:extLst>
          </p:cNvPr>
          <p:cNvSpPr txBox="1"/>
          <p:nvPr>
            <p:custDataLst>
              <p:tags r:id="rId2"/>
            </p:custDataLst>
          </p:nvPr>
        </p:nvSpPr>
        <p:spPr>
          <a:xfrm flipH="1">
            <a:off x="4664453" y="2126353"/>
            <a:ext cx="601520" cy="492443"/>
          </a:xfrm>
          <a:prstGeom prst="rect">
            <a:avLst/>
          </a:prstGeom>
          <a:noFill/>
          <a:effectLst/>
        </p:spPr>
        <p:txBody>
          <a:bodyPr wrap="square" lIns="0" tIns="0" rIns="0" bIns="0" rtlCol="0" anchor="t" anchorCtr="0">
            <a:norm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zh-TW" altLang="zh-TW" sz="3200" b="0" dirty="0">
                <a:solidFill>
                  <a:srgbClr val="FFFFFF"/>
                </a:solidFill>
                <a:latin typeface="Source Han Sans TC"/>
                <a:ea typeface="Source Han Sans TC"/>
                <a:cs typeface="IrisUPC" pitchFamily="34" charset="-34"/>
                <a:sym typeface="Source Han Sans K Medium" panose="020B0600000000000000" pitchFamily="34" charset="-128"/>
              </a:rPr>
              <a:t>0</a:t>
            </a:r>
            <a:r>
              <a:rPr lang="en-US" altLang="zh-TW" sz="3200" b="0" dirty="0">
                <a:solidFill>
                  <a:srgbClr val="FFFFFF"/>
                </a:solidFill>
                <a:latin typeface="Source Han Sans TC"/>
                <a:ea typeface="Source Han Sans TC"/>
                <a:cs typeface="IrisUPC" pitchFamily="34" charset="-34"/>
                <a:sym typeface="Source Han Sans K Medium" panose="020B0600000000000000" pitchFamily="34" charset="-128"/>
              </a:rPr>
              <a:t>2</a:t>
            </a:r>
            <a:endParaRPr lang="zh-CN" altLang="en-US" sz="3200" b="0" dirty="0">
              <a:solidFill>
                <a:srgbClr val="FFFFFF"/>
              </a:solidFill>
              <a:latin typeface="Source Han Sans K Medium" panose="020B0600000000000000" pitchFamily="34" charset="-128"/>
              <a:ea typeface="Source Han Sans K Medium" panose="020B0600000000000000" pitchFamily="34" charset="-128"/>
              <a:cs typeface="IrisUPC" pitchFamily="34" charset="-34"/>
              <a:sym typeface="Source Han Sans K Medium" panose="020B0600000000000000" pitchFamily="34" charset="-128"/>
            </a:endParaRPr>
          </a:p>
        </p:txBody>
      </p:sp>
      <p:pic>
        <p:nvPicPr>
          <p:cNvPr id="6" name="图片 5">
            <a:extLst>
              <a:ext uri="{FF2B5EF4-FFF2-40B4-BE49-F238E27FC236}">
                <a16:creationId xmlns:a16="http://schemas.microsoft.com/office/drawing/2014/main" id="{47F25D82-E5D2-4BC2-AAC4-4422F8F543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088" y="225204"/>
            <a:ext cx="5145088" cy="5145088"/>
          </a:xfrm>
          <a:prstGeom prst="rect">
            <a:avLst/>
          </a:prstGeom>
        </p:spPr>
      </p:pic>
    </p:spTree>
    <p:extLst>
      <p:ext uri="{BB962C8B-B14F-4D97-AF65-F5344CB8AC3E}">
        <p14:creationId xmlns:p14="http://schemas.microsoft.com/office/powerpoint/2010/main" val="2229670546"/>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2">
            <a:extLst>
              <a:ext uri="{FF2B5EF4-FFF2-40B4-BE49-F238E27FC236}">
                <a16:creationId xmlns:a16="http://schemas.microsoft.com/office/drawing/2014/main" id="{A1F6F154-27C2-4E07-8DEA-36F6F2DCA376}"/>
              </a:ext>
            </a:extLst>
          </p:cNvPr>
          <p:cNvGraphicFramePr>
            <a:graphicFrameLocks noGrp="1"/>
          </p:cNvGraphicFramePr>
          <p:nvPr>
            <p:extLst>
              <p:ext uri="{D42A27DB-BD31-4B8C-83A1-F6EECF244321}">
                <p14:modId xmlns:p14="http://schemas.microsoft.com/office/powerpoint/2010/main" val="733524160"/>
              </p:ext>
            </p:extLst>
          </p:nvPr>
        </p:nvGraphicFramePr>
        <p:xfrm>
          <a:off x="682962" y="1636407"/>
          <a:ext cx="7840980" cy="2992120"/>
        </p:xfrm>
        <a:graphic>
          <a:graphicData uri="http://schemas.openxmlformats.org/drawingml/2006/table">
            <a:tbl>
              <a:tblPr firstRow="1" bandRow="1">
                <a:tableStyleId>{5C22544A-7EE6-4342-B048-85BDC9FD1C3A}</a:tableStyleId>
              </a:tblPr>
              <a:tblGrid>
                <a:gridCol w="1226820">
                  <a:extLst>
                    <a:ext uri="{9D8B030D-6E8A-4147-A177-3AD203B41FA5}">
                      <a16:colId xmlns:a16="http://schemas.microsoft.com/office/drawing/2014/main" val="149333702"/>
                    </a:ext>
                  </a:extLst>
                </a:gridCol>
                <a:gridCol w="6614160">
                  <a:extLst>
                    <a:ext uri="{9D8B030D-6E8A-4147-A177-3AD203B41FA5}">
                      <a16:colId xmlns:a16="http://schemas.microsoft.com/office/drawing/2014/main" val="3999507769"/>
                    </a:ext>
                  </a:extLst>
                </a:gridCol>
              </a:tblGrid>
              <a:tr h="370840">
                <a:tc>
                  <a:txBody>
                    <a:bodyPr/>
                    <a:lstStyle/>
                    <a:p>
                      <a:r>
                        <a:rPr lang="zh-TW" altLang="en-US" dirty="0"/>
                        <a:t>系統功能</a:t>
                      </a:r>
                    </a:p>
                  </a:txBody>
                  <a:tcPr/>
                </a:tc>
                <a:tc>
                  <a:txBody>
                    <a:bodyPr/>
                    <a:lstStyle/>
                    <a:p>
                      <a:r>
                        <a:rPr lang="zh-TW" altLang="en-US" dirty="0"/>
                        <a:t>功能說明</a:t>
                      </a:r>
                    </a:p>
                  </a:txBody>
                  <a:tcPr/>
                </a:tc>
                <a:extLst>
                  <a:ext uri="{0D108BD9-81ED-4DB2-BD59-A6C34878D82A}">
                    <a16:rowId xmlns:a16="http://schemas.microsoft.com/office/drawing/2014/main" val="271241191"/>
                  </a:ext>
                </a:extLst>
              </a:tr>
              <a:tr h="370840">
                <a:tc>
                  <a:txBody>
                    <a:bodyPr/>
                    <a:lstStyle/>
                    <a:p>
                      <a:r>
                        <a:rPr lang="zh-TW" altLang="en-US" dirty="0"/>
                        <a:t>地震偵測報警</a:t>
                      </a:r>
                    </a:p>
                  </a:txBody>
                  <a:tcPr/>
                </a:tc>
                <a:tc>
                  <a:txBody>
                    <a:bodyPr/>
                    <a:lstStyle/>
                    <a:p>
                      <a:r>
                        <a:rPr lang="zh-TW" altLang="en-US" dirty="0"/>
                        <a:t>偵測地震震度，將地震分為無震、中震與強震，常態下無地震時顯示綠燈，中震與強震顯示黃燈與紅燈，並且蜂鳴器開啟警示，此外可透過板上旋鈕調整綠燈亮度</a:t>
                      </a:r>
                    </a:p>
                  </a:txBody>
                  <a:tcPr/>
                </a:tc>
                <a:extLst>
                  <a:ext uri="{0D108BD9-81ED-4DB2-BD59-A6C34878D82A}">
                    <a16:rowId xmlns:a16="http://schemas.microsoft.com/office/drawing/2014/main" val="3188329263"/>
                  </a:ext>
                </a:extLst>
              </a:tr>
              <a:tr h="370840">
                <a:tc>
                  <a:txBody>
                    <a:bodyPr/>
                    <a:lstStyle/>
                    <a:p>
                      <a:r>
                        <a:rPr lang="zh-TW" altLang="en-US" dirty="0"/>
                        <a:t>車道口行人警示</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dirty="0"/>
                        <a:t>偵測車庫門口是否有行人或障礙物，若有行人路過則發出黃燈或紅燈及蜂鳴器警示駕駛提高警覺</a:t>
                      </a:r>
                    </a:p>
                  </a:txBody>
                  <a:tcPr/>
                </a:tc>
                <a:extLst>
                  <a:ext uri="{0D108BD9-81ED-4DB2-BD59-A6C34878D82A}">
                    <a16:rowId xmlns:a16="http://schemas.microsoft.com/office/drawing/2014/main" val="3147915476"/>
                  </a:ext>
                </a:extLst>
              </a:tr>
              <a:tr h="370840">
                <a:tc>
                  <a:txBody>
                    <a:bodyPr/>
                    <a:lstStyle/>
                    <a:p>
                      <a:r>
                        <a:rPr lang="zh-TW" altLang="en-US" dirty="0"/>
                        <a:t>室內照明控制</a:t>
                      </a:r>
                    </a:p>
                  </a:txBody>
                  <a:tcPr/>
                </a:tc>
                <a:tc>
                  <a:txBody>
                    <a:bodyPr/>
                    <a:lstStyle/>
                    <a:p>
                      <a:r>
                        <a:rPr lang="zh-TW" altLang="en-US" dirty="0"/>
                        <a:t>偵測室外照度，若照度在昏暗的情況下，則開燈，當室外照度回復後關燈</a:t>
                      </a:r>
                    </a:p>
                  </a:txBody>
                  <a:tcPr/>
                </a:tc>
                <a:extLst>
                  <a:ext uri="{0D108BD9-81ED-4DB2-BD59-A6C34878D82A}">
                    <a16:rowId xmlns:a16="http://schemas.microsoft.com/office/drawing/2014/main" val="1966792210"/>
                  </a:ext>
                </a:extLst>
              </a:tr>
              <a:tr h="370840">
                <a:tc>
                  <a:txBody>
                    <a:bodyPr/>
                    <a:lstStyle/>
                    <a:p>
                      <a:r>
                        <a:rPr lang="zh-TW" altLang="en-US" dirty="0"/>
                        <a:t>室內環境數據即時顯示</a:t>
                      </a:r>
                    </a:p>
                  </a:txBody>
                  <a:tcPr/>
                </a:tc>
                <a:tc>
                  <a:txBody>
                    <a:bodyPr/>
                    <a:lstStyle/>
                    <a:p>
                      <a:r>
                        <a:rPr lang="zh-TW" altLang="en-US" dirty="0"/>
                        <a:t>量測室內照度、室內溼度、室內溫度</a:t>
                      </a:r>
                    </a:p>
                  </a:txBody>
                  <a:tcPr/>
                </a:tc>
                <a:extLst>
                  <a:ext uri="{0D108BD9-81ED-4DB2-BD59-A6C34878D82A}">
                    <a16:rowId xmlns:a16="http://schemas.microsoft.com/office/drawing/2014/main" val="702438067"/>
                  </a:ext>
                </a:extLst>
              </a:tr>
              <a:tr h="370840">
                <a:tc>
                  <a:txBody>
                    <a:bodyPr/>
                    <a:lstStyle/>
                    <a:p>
                      <a:r>
                        <a:rPr lang="zh-TW" altLang="en-US" dirty="0"/>
                        <a:t>呼吸燈</a:t>
                      </a:r>
                    </a:p>
                  </a:txBody>
                  <a:tcPr/>
                </a:tc>
                <a:tc>
                  <a:txBody>
                    <a:bodyPr/>
                    <a:lstStyle/>
                    <a:p>
                      <a:r>
                        <a:rPr lang="zh-TW" altLang="en-US" dirty="0"/>
                        <a:t>系統運行中時，</a:t>
                      </a:r>
                      <a:r>
                        <a:rPr lang="en-US" altLang="zh-TW" dirty="0"/>
                        <a:t>LED</a:t>
                      </a:r>
                      <a:r>
                        <a:rPr lang="zh-TW" altLang="en-US" dirty="0"/>
                        <a:t>持續漸層式明暗交互顯示，顯示系統正常工作中</a:t>
                      </a:r>
                    </a:p>
                  </a:txBody>
                  <a:tcPr/>
                </a:tc>
                <a:extLst>
                  <a:ext uri="{0D108BD9-81ED-4DB2-BD59-A6C34878D82A}">
                    <a16:rowId xmlns:a16="http://schemas.microsoft.com/office/drawing/2014/main" val="24499867"/>
                  </a:ext>
                </a:extLst>
              </a:tr>
              <a:tr h="370840">
                <a:tc>
                  <a:txBody>
                    <a:bodyPr/>
                    <a:lstStyle/>
                    <a:p>
                      <a:r>
                        <a:rPr lang="zh-TW" altLang="en-US" dirty="0"/>
                        <a:t>網頁伺服器</a:t>
                      </a:r>
                    </a:p>
                  </a:txBody>
                  <a:tcPr/>
                </a:tc>
                <a:tc>
                  <a:txBody>
                    <a:bodyPr/>
                    <a:lstStyle/>
                    <a:p>
                      <a:r>
                        <a:rPr lang="zh-TW" altLang="en-US" dirty="0"/>
                        <a:t>即時量測數據及輸出零件狀態</a:t>
                      </a:r>
                      <a:r>
                        <a:rPr lang="en-US" altLang="zh-TW" dirty="0"/>
                        <a:t>(LED</a:t>
                      </a:r>
                      <a:r>
                        <a:rPr lang="zh-TW" altLang="en-US" dirty="0"/>
                        <a:t>及蜂鳴器</a:t>
                      </a:r>
                      <a:r>
                        <a:rPr lang="en-US" altLang="zh-TW" dirty="0"/>
                        <a:t>)</a:t>
                      </a:r>
                      <a:r>
                        <a:rPr lang="zh-TW" altLang="en-US" dirty="0"/>
                        <a:t>，使用者透過瀏覽器與系統連線遠端監控</a:t>
                      </a:r>
                    </a:p>
                  </a:txBody>
                  <a:tcPr/>
                </a:tc>
                <a:extLst>
                  <a:ext uri="{0D108BD9-81ED-4DB2-BD59-A6C34878D82A}">
                    <a16:rowId xmlns:a16="http://schemas.microsoft.com/office/drawing/2014/main" val="1279248978"/>
                  </a:ext>
                </a:extLst>
              </a:tr>
            </a:tbl>
          </a:graphicData>
        </a:graphic>
      </p:graphicFrame>
      <p:sp>
        <p:nvSpPr>
          <p:cNvPr id="21" name="矩形 47">
            <a:extLst>
              <a:ext uri="{FF2B5EF4-FFF2-40B4-BE49-F238E27FC236}">
                <a16:creationId xmlns:a16="http://schemas.microsoft.com/office/drawing/2014/main" id="{3AA6C7D2-8687-426F-921C-ACB0BA7A2AF1}"/>
              </a:ext>
            </a:extLst>
          </p:cNvPr>
          <p:cNvSpPr>
            <a:spLocks noChangeArrowheads="1"/>
          </p:cNvSpPr>
          <p:nvPr/>
        </p:nvSpPr>
        <p:spPr bwMode="auto">
          <a:xfrm>
            <a:off x="682962" y="887401"/>
            <a:ext cx="7840980" cy="825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noAutofit/>
          </a:bodyPr>
          <a:lstStyle>
            <a:lvl1pPr>
              <a:spcBef>
                <a:spcPct val="20000"/>
              </a:spcBef>
              <a:buFont typeface="Arial" panose="020B0604020202020204" pitchFamily="34" charset="0"/>
              <a:buChar char="•"/>
              <a:defRPr sz="3200">
                <a:solidFill>
                  <a:schemeClr val="tx1"/>
                </a:solidFill>
                <a:latin typeface="微软雅黑" pitchFamily="34" charset="-122"/>
                <a:ea typeface="微软雅黑"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itchFamily="34" charset="-122"/>
                <a:ea typeface="微软雅黑"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itchFamily="34" charset="-122"/>
                <a:ea typeface="微软雅黑"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itchFamily="34" charset="-122"/>
                <a:ea typeface="微软雅黑"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itchFamily="34" charset="-122"/>
                <a:ea typeface="微软雅黑"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itchFamily="34" charset="-122"/>
                <a:ea typeface="微软雅黑"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itchFamily="34" charset="-122"/>
                <a:ea typeface="微软雅黑"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itchFamily="34" charset="-122"/>
                <a:ea typeface="微软雅黑"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itchFamily="34" charset="-122"/>
                <a:ea typeface="微软雅黑" pitchFamily="34" charset="-122"/>
                <a:sym typeface="Calibri" panose="020F0502020204030204" pitchFamily="34" charset="0"/>
              </a:defRPr>
            </a:lvl9pPr>
          </a:lstStyle>
          <a:p>
            <a:pPr defTabSz="913924">
              <a:lnSpc>
                <a:spcPct val="104000"/>
              </a:lnSpc>
              <a:spcBef>
                <a:spcPct val="0"/>
              </a:spcBef>
              <a:buNone/>
              <a:defRPr/>
            </a:pPr>
            <a:r>
              <a:rPr lang="zh-TW" altLang="en-US" sz="1800" kern="0" dirty="0">
                <a:solidFill>
                  <a:schemeClr val="tx1">
                    <a:lumMod val="50000"/>
                    <a:lumOff val="50000"/>
                  </a:schemeClr>
                </a:solidFill>
                <a:latin typeface="Source Han Sans TC"/>
                <a:ea typeface="Source Han Sans TC"/>
                <a:sym typeface="Source Han Sans K Medium" panose="020B0600000000000000" pitchFamily="34" charset="-128"/>
              </a:rPr>
              <a:t>本系統於</a:t>
            </a:r>
            <a:r>
              <a:rPr lang="zh-TW" altLang="en-US" sz="1800" b="1" kern="0" dirty="0">
                <a:solidFill>
                  <a:srgbClr val="0070C0"/>
                </a:solidFill>
                <a:latin typeface="Source Han Sans TC"/>
                <a:ea typeface="Source Han Sans TC"/>
                <a:sym typeface="Source Han Sans K Medium" panose="020B0600000000000000" pitchFamily="34" charset="-128"/>
              </a:rPr>
              <a:t>樹莓派</a:t>
            </a:r>
            <a:r>
              <a:rPr lang="en-US" altLang="zh-TW" sz="1800" b="1" kern="0" dirty="0">
                <a:solidFill>
                  <a:srgbClr val="0070C0"/>
                </a:solidFill>
                <a:latin typeface="Source Han Sans TC"/>
                <a:ea typeface="Source Han Sans TC"/>
                <a:sym typeface="Source Han Sans K Medium" panose="020B0600000000000000" pitchFamily="34" charset="-128"/>
              </a:rPr>
              <a:t>4(Raspberry Pi 4)</a:t>
            </a:r>
            <a:r>
              <a:rPr lang="zh-TW" altLang="en-US" sz="1800" kern="0" dirty="0">
                <a:solidFill>
                  <a:schemeClr val="tx1">
                    <a:lumMod val="50000"/>
                    <a:lumOff val="50000"/>
                  </a:schemeClr>
                </a:solidFill>
                <a:latin typeface="Source Han Sans TC"/>
                <a:ea typeface="Source Han Sans TC"/>
                <a:sym typeface="Source Han Sans K Medium" panose="020B0600000000000000" pitchFamily="34" charset="-128"/>
              </a:rPr>
              <a:t>上實現所有功能</a:t>
            </a:r>
            <a:r>
              <a:rPr lang="en-US" altLang="zh-TW" sz="1800" kern="0" dirty="0">
                <a:solidFill>
                  <a:schemeClr val="tx1">
                    <a:lumMod val="50000"/>
                    <a:lumOff val="50000"/>
                  </a:schemeClr>
                </a:solidFill>
                <a:latin typeface="Source Han Sans TC"/>
                <a:ea typeface="Source Han Sans TC"/>
                <a:sym typeface="Source Han Sans K Medium" panose="020B0600000000000000" pitchFamily="34" charset="-128"/>
              </a:rPr>
              <a:t>(</a:t>
            </a:r>
            <a:r>
              <a:rPr lang="zh-TW" altLang="en-US" sz="1800" kern="0" dirty="0">
                <a:solidFill>
                  <a:schemeClr val="tx1">
                    <a:lumMod val="50000"/>
                    <a:lumOff val="50000"/>
                  </a:schemeClr>
                </a:solidFill>
                <a:latin typeface="Source Han Sans TC"/>
                <a:ea typeface="Source Han Sans TC"/>
                <a:sym typeface="Source Han Sans K Medium" panose="020B0600000000000000" pitchFamily="34" charset="-128"/>
              </a:rPr>
              <a:t>感測器輸入，及輸出顯示之硬體驅動，輸入讀取輸出控制、</a:t>
            </a:r>
            <a:r>
              <a:rPr lang="en-US" altLang="zh-TW" sz="1800" kern="0" dirty="0">
                <a:solidFill>
                  <a:schemeClr val="tx1">
                    <a:lumMod val="50000"/>
                    <a:lumOff val="50000"/>
                  </a:schemeClr>
                </a:solidFill>
                <a:latin typeface="Source Han Sans TC"/>
                <a:ea typeface="Source Han Sans TC"/>
                <a:sym typeface="Source Han Sans K Medium" panose="020B0600000000000000" pitchFamily="34" charset="-128"/>
              </a:rPr>
              <a:t>Web Server</a:t>
            </a:r>
            <a:r>
              <a:rPr lang="zh-TW" altLang="en-US" sz="1800" kern="0" dirty="0">
                <a:solidFill>
                  <a:schemeClr val="tx1">
                    <a:lumMod val="50000"/>
                    <a:lumOff val="50000"/>
                  </a:schemeClr>
                </a:solidFill>
                <a:latin typeface="Source Han Sans TC"/>
                <a:ea typeface="Source Han Sans TC"/>
                <a:sym typeface="Source Han Sans K Medium" panose="020B0600000000000000" pitchFamily="34" charset="-128"/>
              </a:rPr>
              <a:t>遠端監視</a:t>
            </a:r>
            <a:r>
              <a:rPr lang="en-US" altLang="zh-TW" sz="1800" kern="0" dirty="0">
                <a:solidFill>
                  <a:schemeClr val="tx1">
                    <a:lumMod val="50000"/>
                    <a:lumOff val="50000"/>
                  </a:schemeClr>
                </a:solidFill>
                <a:latin typeface="Source Han Sans TC"/>
                <a:ea typeface="Source Han Sans TC"/>
                <a:sym typeface="Source Han Sans K Medium" panose="020B0600000000000000" pitchFamily="34" charset="-128"/>
              </a:rPr>
              <a:t>)</a:t>
            </a:r>
            <a:r>
              <a:rPr lang="zh-TW" altLang="en-US" sz="1800" kern="0" dirty="0">
                <a:solidFill>
                  <a:schemeClr val="tx1">
                    <a:lumMod val="50000"/>
                    <a:lumOff val="50000"/>
                  </a:schemeClr>
                </a:solidFill>
                <a:latin typeface="Source Han Sans TC"/>
                <a:ea typeface="Source Han Sans TC"/>
                <a:sym typeface="Source Han Sans K Medium" panose="020B0600000000000000" pitchFamily="34" charset="-128"/>
              </a:rPr>
              <a:t>，說明如下列表</a:t>
            </a:r>
            <a:r>
              <a:rPr lang="en-US" altLang="zh-TW" sz="1800" kern="0" dirty="0">
                <a:solidFill>
                  <a:schemeClr val="tx1">
                    <a:lumMod val="50000"/>
                    <a:lumOff val="50000"/>
                  </a:schemeClr>
                </a:solidFill>
                <a:latin typeface="Source Han Sans TC"/>
                <a:ea typeface="Source Han Sans TC"/>
                <a:sym typeface="Source Han Sans K Medium" panose="020B0600000000000000" pitchFamily="34" charset="-128"/>
              </a:rPr>
              <a:t>:</a:t>
            </a:r>
            <a:endParaRPr lang="zh-TW" altLang="zh-TW" sz="1800" kern="0" dirty="0">
              <a:solidFill>
                <a:schemeClr val="tx1">
                  <a:lumMod val="50000"/>
                  <a:lumOff val="50000"/>
                </a:schemeClr>
              </a:solidFill>
              <a:latin typeface="Source Han Sans TC"/>
              <a:ea typeface="Source Han Sans TC"/>
              <a:sym typeface="Source Han Sans K Medium" panose="020B0600000000000000" pitchFamily="34" charset="-128"/>
            </a:endParaRPr>
          </a:p>
        </p:txBody>
      </p:sp>
    </p:spTree>
    <p:extLst>
      <p:ext uri="{BB962C8B-B14F-4D97-AF65-F5344CB8AC3E}">
        <p14:creationId xmlns:p14="http://schemas.microsoft.com/office/powerpoint/2010/main" val="3739801747"/>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outVertical)">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5">
            <a:extLst>
              <a:ext uri="{FF2B5EF4-FFF2-40B4-BE49-F238E27FC236}">
                <a16:creationId xmlns:a16="http://schemas.microsoft.com/office/drawing/2014/main" id="{3C24CA4B-2FC0-4FF2-A8EF-C72F486D749F}"/>
              </a:ext>
            </a:extLst>
          </p:cNvPr>
          <p:cNvSpPr txBox="1">
            <a:spLocks noChangeArrowheads="1"/>
          </p:cNvSpPr>
          <p:nvPr/>
        </p:nvSpPr>
        <p:spPr bwMode="auto">
          <a:xfrm>
            <a:off x="4489186" y="2766849"/>
            <a:ext cx="3671833" cy="1317471"/>
          </a:xfrm>
          <a:prstGeom prst="rect">
            <a:avLst/>
          </a:prstGeom>
          <a:noFill/>
          <a:ln w="9525">
            <a:noFill/>
            <a:miter lim="8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defPPr>
              <a:defRPr lang="en-US"/>
            </a:defPPr>
            <a:lvl1pPr lvl="0" algn="l">
              <a:lnSpc>
                <a:spcPct val="120000"/>
              </a:lnSpc>
              <a:defRPr sz="1200" b="0" kern="0">
                <a:solidFill>
                  <a:schemeClr val="accent3">
                    <a:lumMod val="50000"/>
                  </a:schemeClr>
                </a:solidFill>
                <a:latin typeface="微软雅黑" pitchFamily="34" charset="-122"/>
                <a:ea typeface="微软雅黑" pitchFamily="34" charset="-122"/>
              </a:defRPr>
            </a:lvl1pPr>
          </a:lstStyle>
          <a:p>
            <a:pPr>
              <a:lnSpc>
                <a:spcPct val="120000"/>
              </a:lnSpc>
            </a:pPr>
            <a:r>
              <a:rPr lang="zh-TW" altLang="en-US" sz="2400" dirty="0">
                <a:solidFill>
                  <a:schemeClr val="tx1">
                    <a:lumMod val="50000"/>
                    <a:lumOff val="50000"/>
                  </a:schemeClr>
                </a:solidFill>
                <a:latin typeface="Source Han Sans TC"/>
                <a:ea typeface="Source Han Sans TC"/>
                <a:sym typeface="Source Han Sans K Medium" panose="020B0600000000000000" pitchFamily="34" charset="-128"/>
              </a:rPr>
              <a:t>智慧照明系統</a:t>
            </a:r>
            <a:endParaRPr lang="en-US" altLang="zh-TW" sz="2400" dirty="0">
              <a:solidFill>
                <a:schemeClr val="tx1">
                  <a:lumMod val="50000"/>
                  <a:lumOff val="50000"/>
                </a:schemeClr>
              </a:solidFill>
              <a:latin typeface="Source Han Sans TC"/>
              <a:ea typeface="Source Han Sans TC"/>
              <a:sym typeface="Source Han Sans K Medium" panose="020B0600000000000000" pitchFamily="34" charset="-128"/>
            </a:endParaRPr>
          </a:p>
          <a:p>
            <a:pPr>
              <a:lnSpc>
                <a:spcPct val="120000"/>
              </a:lnSpc>
            </a:pPr>
            <a:r>
              <a:rPr lang="zh-TW" altLang="en-US" sz="2400" dirty="0">
                <a:solidFill>
                  <a:schemeClr val="tx1">
                    <a:lumMod val="50000"/>
                    <a:lumOff val="50000"/>
                  </a:schemeClr>
                </a:solidFill>
                <a:latin typeface="Source Han Sans TC"/>
                <a:ea typeface="Source Han Sans TC"/>
                <a:sym typeface="Source Han Sans K Medium" panose="020B0600000000000000" pitchFamily="34" charset="-128"/>
              </a:rPr>
              <a:t>設計</a:t>
            </a:r>
            <a:r>
              <a:rPr lang="en-US" altLang="zh-TW" sz="2400" dirty="0">
                <a:solidFill>
                  <a:schemeClr val="tx1">
                    <a:lumMod val="50000"/>
                    <a:lumOff val="50000"/>
                  </a:schemeClr>
                </a:solidFill>
                <a:latin typeface="Source Han Sans TC"/>
                <a:ea typeface="Source Han Sans TC"/>
                <a:sym typeface="Source Han Sans K Medium" panose="020B0600000000000000" pitchFamily="34" charset="-128"/>
              </a:rPr>
              <a:t>:</a:t>
            </a:r>
            <a:r>
              <a:rPr lang="zh-TW" altLang="en-US" sz="2400" dirty="0">
                <a:solidFill>
                  <a:schemeClr val="tx1">
                    <a:lumMod val="50000"/>
                    <a:lumOff val="50000"/>
                  </a:schemeClr>
                </a:solidFill>
                <a:latin typeface="Source Han Sans TC"/>
                <a:ea typeface="Source Han Sans TC"/>
                <a:sym typeface="Source Han Sans K Medium" panose="020B0600000000000000" pitchFamily="34" charset="-128"/>
              </a:rPr>
              <a:t> 孫德全</a:t>
            </a:r>
            <a:endParaRPr lang="zh-TW" altLang="zh-TW" sz="2400" dirty="0">
              <a:solidFill>
                <a:schemeClr val="tx1">
                  <a:lumMod val="50000"/>
                  <a:lumOff val="50000"/>
                </a:schemeClr>
              </a:solidFill>
              <a:latin typeface="Source Han Sans TC"/>
              <a:ea typeface="Source Han Sans TC"/>
              <a:sym typeface="Source Han Sans K Medium" panose="020B0600000000000000" pitchFamily="34" charset="-128"/>
            </a:endParaRPr>
          </a:p>
        </p:txBody>
      </p:sp>
      <p:sp>
        <p:nvSpPr>
          <p:cNvPr id="11" name="MH_SubTitle_1">
            <a:extLst>
              <a:ext uri="{FF2B5EF4-FFF2-40B4-BE49-F238E27FC236}">
                <a16:creationId xmlns:a16="http://schemas.microsoft.com/office/drawing/2014/main" id="{03BE4C68-E22C-4D95-AAF6-25828293DC17}"/>
              </a:ext>
            </a:extLst>
          </p:cNvPr>
          <p:cNvSpPr/>
          <p:nvPr>
            <p:custDataLst>
              <p:tags r:id="rId1"/>
            </p:custDataLst>
          </p:nvPr>
        </p:nvSpPr>
        <p:spPr>
          <a:xfrm>
            <a:off x="4511109" y="2162357"/>
            <a:ext cx="2978530" cy="428255"/>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1260428 w 4508453"/>
              <a:gd name="connsiteY3" fmla="*/ 88141 h 969560"/>
              <a:gd name="connsiteX4" fmla="*/ 1260428 w 4508453"/>
              <a:gd name="connsiteY4" fmla="*/ 890894 h 969560"/>
              <a:gd name="connsiteX5" fmla="*/ 3969982 w 4508453"/>
              <a:gd name="connsiteY5" fmla="*/ 890894 h 969560"/>
              <a:gd name="connsiteX6" fmla="*/ 4411496 w 4508453"/>
              <a:gd name="connsiteY6" fmla="*/ 489518 h 969560"/>
              <a:gd name="connsiteX7" fmla="*/ 4411497 w 4508453"/>
              <a:gd name="connsiteY7" fmla="*/ 489518 h 969560"/>
              <a:gd name="connsiteX8" fmla="*/ 3969983 w 4508453"/>
              <a:gd name="connsiteY8" fmla="*/ 88141 h 969560"/>
              <a:gd name="connsiteX9" fmla="*/ 484780 w 4508453"/>
              <a:gd name="connsiteY9" fmla="*/ 0 h 969560"/>
              <a:gd name="connsiteX10" fmla="*/ 4023673 w 4508453"/>
              <a:gd name="connsiteY10" fmla="*/ 0 h 969560"/>
              <a:gd name="connsiteX11" fmla="*/ 4508453 w 4508453"/>
              <a:gd name="connsiteY11" fmla="*/ 484780 h 969560"/>
              <a:gd name="connsiteX12" fmla="*/ 4508452 w 4508453"/>
              <a:gd name="connsiteY12" fmla="*/ 484780 h 969560"/>
              <a:gd name="connsiteX13" fmla="*/ 4023672 w 4508453"/>
              <a:gd name="connsiteY13" fmla="*/ 969560 h 969560"/>
              <a:gd name="connsiteX14" fmla="*/ 484780 w 4508453"/>
              <a:gd name="connsiteY14" fmla="*/ 969559 h 969560"/>
              <a:gd name="connsiteX15" fmla="*/ 9849 w 4508453"/>
              <a:gd name="connsiteY15" fmla="*/ 582479 h 969560"/>
              <a:gd name="connsiteX16" fmla="*/ 0 w 4508453"/>
              <a:gd name="connsiteY16" fmla="*/ 484780 h 969560"/>
              <a:gd name="connsiteX17" fmla="*/ 9849 w 4508453"/>
              <a:gd name="connsiteY17" fmla="*/ 387080 h 969560"/>
              <a:gd name="connsiteX18" fmla="*/ 484780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1260428" y="88141"/>
                </a:moveTo>
                <a:lnTo>
                  <a:pt x="1260428" y="890894"/>
                </a:lnTo>
                <a:lnTo>
                  <a:pt x="3969982" y="890894"/>
                </a:lnTo>
                <a:cubicBezTo>
                  <a:pt x="4213824" y="890894"/>
                  <a:pt x="4411496" y="711192"/>
                  <a:pt x="4411496" y="489518"/>
                </a:cubicBezTo>
                <a:lnTo>
                  <a:pt x="4411497" y="489518"/>
                </a:lnTo>
                <a:cubicBezTo>
                  <a:pt x="4411497" y="267843"/>
                  <a:pt x="4213825" y="88141"/>
                  <a:pt x="3969983" y="88141"/>
                </a:cubicBezTo>
                <a:close/>
                <a:moveTo>
                  <a:pt x="484780" y="0"/>
                </a:moveTo>
                <a:lnTo>
                  <a:pt x="4023673" y="0"/>
                </a:lnTo>
                <a:cubicBezTo>
                  <a:pt x="4291410" y="0"/>
                  <a:pt x="4508453" y="217043"/>
                  <a:pt x="4508453" y="484780"/>
                </a:cubicBezTo>
                <a:lnTo>
                  <a:pt x="4508452" y="484780"/>
                </a:lnTo>
                <a:cubicBezTo>
                  <a:pt x="4508452" y="752517"/>
                  <a:pt x="4291409" y="969560"/>
                  <a:pt x="4023672" y="969560"/>
                </a:cubicBezTo>
                <a:lnTo>
                  <a:pt x="484780" y="969559"/>
                </a:lnTo>
                <a:cubicBezTo>
                  <a:pt x="250510" y="969559"/>
                  <a:pt x="55053" y="803386"/>
                  <a:pt x="9849" y="582479"/>
                </a:cubicBezTo>
                <a:lnTo>
                  <a:pt x="0" y="484780"/>
                </a:lnTo>
                <a:lnTo>
                  <a:pt x="9849" y="387080"/>
                </a:lnTo>
                <a:cubicBezTo>
                  <a:pt x="55053" y="166174"/>
                  <a:pt x="250510" y="0"/>
                  <a:pt x="484780" y="0"/>
                </a:cubicBezTo>
                <a:close/>
              </a:path>
            </a:pathLst>
          </a:custGeom>
          <a:solidFill>
            <a:schemeClr val="accent1"/>
          </a:solidFill>
          <a:ln w="25400" cap="flat" cmpd="sng" algn="ctr">
            <a:noFill/>
            <a:prstDash val="solid"/>
          </a:ln>
          <a:effectLst/>
        </p:spPr>
        <p:txBody>
          <a:bodyPr wrap="square" lIns="972922" tIns="0" rIns="0" bIns="0" rtlCol="0" anchor="ctr" anchorCtr="0">
            <a:normAutofit/>
          </a:bodyPr>
          <a:lstStyle/>
          <a:p>
            <a:pPr defTabSz="685869">
              <a:defRPr/>
            </a:pPr>
            <a:r>
              <a:rPr lang="zh-TW" altLang="en-US" sz="1400" b="1" dirty="0">
                <a:solidFill>
                  <a:schemeClr val="accent1"/>
                </a:solidFill>
                <a:latin typeface="Source Han Sans TC"/>
                <a:ea typeface="Source Han Sans K Medium" panose="020B0600000000000000" pitchFamily="34" charset="-128"/>
                <a:sym typeface="Source Han Sans K Medium" panose="020B0600000000000000" pitchFamily="34" charset="-128"/>
              </a:rPr>
              <a:t>智慧照明系統</a:t>
            </a:r>
            <a:r>
              <a:rPr lang="en-US" altLang="zh-TW" sz="1400" b="1" dirty="0">
                <a:solidFill>
                  <a:schemeClr val="accent1"/>
                </a:solidFill>
                <a:latin typeface="Source Han Sans TC"/>
                <a:ea typeface="Source Han Sans K Medium" panose="020B0600000000000000" pitchFamily="34" charset="-128"/>
                <a:sym typeface="Source Han Sans K Medium" panose="020B0600000000000000" pitchFamily="34" charset="-128"/>
              </a:rPr>
              <a:t>-</a:t>
            </a:r>
            <a:r>
              <a:rPr lang="zh-TW" altLang="en-US" sz="1400" b="1" dirty="0">
                <a:solidFill>
                  <a:schemeClr val="accent1"/>
                </a:solidFill>
                <a:latin typeface="Source Han Sans TC"/>
                <a:ea typeface="Source Han Sans K Medium" panose="020B0600000000000000" pitchFamily="34" charset="-128"/>
                <a:sym typeface="Source Han Sans K Medium" panose="020B0600000000000000" pitchFamily="34" charset="-128"/>
              </a:rPr>
              <a:t>孫德全</a:t>
            </a:r>
            <a:endParaRPr lang="zh-CN" altLang="en-US" sz="1400" kern="0" dirty="0">
              <a:solidFill>
                <a:schemeClr val="accent1"/>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12" name="MH_Other_1">
            <a:extLst>
              <a:ext uri="{FF2B5EF4-FFF2-40B4-BE49-F238E27FC236}">
                <a16:creationId xmlns:a16="http://schemas.microsoft.com/office/drawing/2014/main" id="{68BA08AA-6D46-4357-8B04-FB1A87DF93E9}"/>
              </a:ext>
            </a:extLst>
          </p:cNvPr>
          <p:cNvSpPr txBox="1"/>
          <p:nvPr>
            <p:custDataLst>
              <p:tags r:id="rId2"/>
            </p:custDataLst>
          </p:nvPr>
        </p:nvSpPr>
        <p:spPr>
          <a:xfrm flipH="1">
            <a:off x="4664453" y="2126353"/>
            <a:ext cx="601520" cy="492443"/>
          </a:xfrm>
          <a:prstGeom prst="rect">
            <a:avLst/>
          </a:prstGeom>
          <a:noFill/>
          <a:effectLst/>
        </p:spPr>
        <p:txBody>
          <a:bodyPr wrap="square" lIns="0" tIns="0" rIns="0" bIns="0" rtlCol="0" anchor="t" anchorCtr="0">
            <a:norm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zh-TW" altLang="zh-TW" sz="3200" b="0" dirty="0">
                <a:solidFill>
                  <a:srgbClr val="FFFFFF"/>
                </a:solidFill>
                <a:latin typeface="Source Han Sans TC"/>
                <a:ea typeface="Source Han Sans TC"/>
                <a:cs typeface="IrisUPC" pitchFamily="34" charset="-34"/>
                <a:sym typeface="Source Han Sans K Medium" panose="020B0600000000000000" pitchFamily="34" charset="-128"/>
              </a:rPr>
              <a:t>0</a:t>
            </a:r>
            <a:r>
              <a:rPr lang="en-US" altLang="zh-TW" sz="3200" b="0" dirty="0">
                <a:solidFill>
                  <a:srgbClr val="FFFFFF"/>
                </a:solidFill>
                <a:latin typeface="Source Han Sans TC"/>
                <a:ea typeface="Source Han Sans TC"/>
                <a:cs typeface="IrisUPC" pitchFamily="34" charset="-34"/>
                <a:sym typeface="Source Han Sans K Medium" panose="020B0600000000000000" pitchFamily="34" charset="-128"/>
              </a:rPr>
              <a:t>3</a:t>
            </a:r>
            <a:endParaRPr lang="zh-CN" altLang="en-US" sz="3200" b="0" dirty="0">
              <a:solidFill>
                <a:srgbClr val="FFFFFF"/>
              </a:solidFill>
              <a:latin typeface="Source Han Sans K Medium" panose="020B0600000000000000" pitchFamily="34" charset="-128"/>
              <a:ea typeface="Source Han Sans K Medium" panose="020B0600000000000000" pitchFamily="34" charset="-128"/>
              <a:cs typeface="IrisUPC" pitchFamily="34" charset="-34"/>
              <a:sym typeface="Source Han Sans K Medium" panose="020B0600000000000000" pitchFamily="34" charset="-128"/>
            </a:endParaRPr>
          </a:p>
        </p:txBody>
      </p:sp>
      <p:pic>
        <p:nvPicPr>
          <p:cNvPr id="6" name="图片 5">
            <a:extLst>
              <a:ext uri="{FF2B5EF4-FFF2-40B4-BE49-F238E27FC236}">
                <a16:creationId xmlns:a16="http://schemas.microsoft.com/office/drawing/2014/main" id="{47F25D82-E5D2-4BC2-AAC4-4422F8F543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088" y="225204"/>
            <a:ext cx="5145088" cy="5145088"/>
          </a:xfrm>
          <a:prstGeom prst="rect">
            <a:avLst/>
          </a:prstGeom>
        </p:spPr>
      </p:pic>
    </p:spTree>
    <p:extLst>
      <p:ext uri="{BB962C8B-B14F-4D97-AF65-F5344CB8AC3E}">
        <p14:creationId xmlns:p14="http://schemas.microsoft.com/office/powerpoint/2010/main" val="709713150"/>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6376715"/>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5">
            <a:extLst>
              <a:ext uri="{FF2B5EF4-FFF2-40B4-BE49-F238E27FC236}">
                <a16:creationId xmlns:a16="http://schemas.microsoft.com/office/drawing/2014/main" id="{3C24CA4B-2FC0-4FF2-A8EF-C72F486D749F}"/>
              </a:ext>
            </a:extLst>
          </p:cNvPr>
          <p:cNvSpPr txBox="1">
            <a:spLocks noChangeArrowheads="1"/>
          </p:cNvSpPr>
          <p:nvPr/>
        </p:nvSpPr>
        <p:spPr bwMode="auto">
          <a:xfrm>
            <a:off x="4489186" y="2766849"/>
            <a:ext cx="3671833" cy="1317471"/>
          </a:xfrm>
          <a:prstGeom prst="rect">
            <a:avLst/>
          </a:prstGeom>
          <a:noFill/>
          <a:ln w="9525">
            <a:noFill/>
            <a:miter lim="8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defPPr>
              <a:defRPr lang="en-US"/>
            </a:defPPr>
            <a:lvl1pPr lvl="0" algn="l">
              <a:lnSpc>
                <a:spcPct val="120000"/>
              </a:lnSpc>
              <a:defRPr sz="1200" b="0" kern="0">
                <a:solidFill>
                  <a:schemeClr val="accent3">
                    <a:lumMod val="50000"/>
                  </a:schemeClr>
                </a:solidFill>
                <a:latin typeface="微软雅黑" pitchFamily="34" charset="-122"/>
                <a:ea typeface="微软雅黑" pitchFamily="34" charset="-122"/>
              </a:defRPr>
            </a:lvl1pPr>
          </a:lstStyle>
          <a:p>
            <a:pPr>
              <a:lnSpc>
                <a:spcPct val="120000"/>
              </a:lnSpc>
            </a:pPr>
            <a:r>
              <a:rPr lang="zh-TW" altLang="en-US" sz="2400" dirty="0">
                <a:solidFill>
                  <a:schemeClr val="tx1">
                    <a:lumMod val="50000"/>
                    <a:lumOff val="50000"/>
                  </a:schemeClr>
                </a:solidFill>
                <a:latin typeface="Source Han Sans TC"/>
                <a:ea typeface="Source Han Sans TC"/>
                <a:sym typeface="Source Han Sans K Medium" panose="020B0600000000000000" pitchFamily="34" charset="-128"/>
              </a:rPr>
              <a:t>安全監控</a:t>
            </a:r>
            <a:endParaRPr lang="en-US" altLang="zh-TW" sz="2400" dirty="0">
              <a:solidFill>
                <a:schemeClr val="tx1">
                  <a:lumMod val="50000"/>
                  <a:lumOff val="50000"/>
                </a:schemeClr>
              </a:solidFill>
              <a:latin typeface="Source Han Sans TC"/>
              <a:ea typeface="Source Han Sans TC"/>
              <a:sym typeface="Source Han Sans K Medium" panose="020B0600000000000000" pitchFamily="34" charset="-128"/>
            </a:endParaRPr>
          </a:p>
          <a:p>
            <a:pPr>
              <a:lnSpc>
                <a:spcPct val="120000"/>
              </a:lnSpc>
            </a:pPr>
            <a:r>
              <a:rPr lang="zh-TW" altLang="en-US" sz="2400" dirty="0">
                <a:solidFill>
                  <a:schemeClr val="tx1">
                    <a:lumMod val="50000"/>
                    <a:lumOff val="50000"/>
                  </a:schemeClr>
                </a:solidFill>
                <a:latin typeface="Source Han Sans TC"/>
                <a:ea typeface="Source Han Sans TC"/>
                <a:sym typeface="Source Han Sans K Medium" panose="020B0600000000000000" pitchFamily="34" charset="-128"/>
              </a:rPr>
              <a:t>設計</a:t>
            </a:r>
            <a:r>
              <a:rPr lang="en-US" altLang="zh-TW" sz="2400" dirty="0">
                <a:solidFill>
                  <a:schemeClr val="tx1">
                    <a:lumMod val="50000"/>
                    <a:lumOff val="50000"/>
                  </a:schemeClr>
                </a:solidFill>
                <a:latin typeface="Source Han Sans TC"/>
                <a:ea typeface="Source Han Sans TC"/>
                <a:sym typeface="Source Han Sans K Medium" panose="020B0600000000000000" pitchFamily="34" charset="-128"/>
              </a:rPr>
              <a:t>:</a:t>
            </a:r>
            <a:r>
              <a:rPr lang="zh-TW" altLang="en-US" sz="2400" dirty="0">
                <a:solidFill>
                  <a:schemeClr val="tx1">
                    <a:lumMod val="50000"/>
                    <a:lumOff val="50000"/>
                  </a:schemeClr>
                </a:solidFill>
                <a:latin typeface="Source Han Sans TC"/>
                <a:ea typeface="Source Han Sans TC"/>
                <a:sym typeface="Source Han Sans K Medium" panose="020B0600000000000000" pitchFamily="34" charset="-128"/>
              </a:rPr>
              <a:t> 陳翰緯</a:t>
            </a:r>
            <a:endParaRPr lang="zh-TW" altLang="zh-TW" sz="2400" dirty="0">
              <a:solidFill>
                <a:schemeClr val="tx1">
                  <a:lumMod val="50000"/>
                  <a:lumOff val="50000"/>
                </a:schemeClr>
              </a:solidFill>
              <a:latin typeface="Source Han Sans TC"/>
              <a:ea typeface="Source Han Sans TC"/>
              <a:sym typeface="Source Han Sans K Medium" panose="020B0600000000000000" pitchFamily="34" charset="-128"/>
            </a:endParaRPr>
          </a:p>
        </p:txBody>
      </p:sp>
      <p:sp>
        <p:nvSpPr>
          <p:cNvPr id="11" name="MH_SubTitle_1">
            <a:extLst>
              <a:ext uri="{FF2B5EF4-FFF2-40B4-BE49-F238E27FC236}">
                <a16:creationId xmlns:a16="http://schemas.microsoft.com/office/drawing/2014/main" id="{03BE4C68-E22C-4D95-AAF6-25828293DC17}"/>
              </a:ext>
            </a:extLst>
          </p:cNvPr>
          <p:cNvSpPr/>
          <p:nvPr>
            <p:custDataLst>
              <p:tags r:id="rId1"/>
            </p:custDataLst>
          </p:nvPr>
        </p:nvSpPr>
        <p:spPr>
          <a:xfrm>
            <a:off x="4511109" y="2162357"/>
            <a:ext cx="2978530" cy="428255"/>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1260428 w 4508453"/>
              <a:gd name="connsiteY3" fmla="*/ 88141 h 969560"/>
              <a:gd name="connsiteX4" fmla="*/ 1260428 w 4508453"/>
              <a:gd name="connsiteY4" fmla="*/ 890894 h 969560"/>
              <a:gd name="connsiteX5" fmla="*/ 3969982 w 4508453"/>
              <a:gd name="connsiteY5" fmla="*/ 890894 h 969560"/>
              <a:gd name="connsiteX6" fmla="*/ 4411496 w 4508453"/>
              <a:gd name="connsiteY6" fmla="*/ 489518 h 969560"/>
              <a:gd name="connsiteX7" fmla="*/ 4411497 w 4508453"/>
              <a:gd name="connsiteY7" fmla="*/ 489518 h 969560"/>
              <a:gd name="connsiteX8" fmla="*/ 3969983 w 4508453"/>
              <a:gd name="connsiteY8" fmla="*/ 88141 h 969560"/>
              <a:gd name="connsiteX9" fmla="*/ 484780 w 4508453"/>
              <a:gd name="connsiteY9" fmla="*/ 0 h 969560"/>
              <a:gd name="connsiteX10" fmla="*/ 4023673 w 4508453"/>
              <a:gd name="connsiteY10" fmla="*/ 0 h 969560"/>
              <a:gd name="connsiteX11" fmla="*/ 4508453 w 4508453"/>
              <a:gd name="connsiteY11" fmla="*/ 484780 h 969560"/>
              <a:gd name="connsiteX12" fmla="*/ 4508452 w 4508453"/>
              <a:gd name="connsiteY12" fmla="*/ 484780 h 969560"/>
              <a:gd name="connsiteX13" fmla="*/ 4023672 w 4508453"/>
              <a:gd name="connsiteY13" fmla="*/ 969560 h 969560"/>
              <a:gd name="connsiteX14" fmla="*/ 484780 w 4508453"/>
              <a:gd name="connsiteY14" fmla="*/ 969559 h 969560"/>
              <a:gd name="connsiteX15" fmla="*/ 9849 w 4508453"/>
              <a:gd name="connsiteY15" fmla="*/ 582479 h 969560"/>
              <a:gd name="connsiteX16" fmla="*/ 0 w 4508453"/>
              <a:gd name="connsiteY16" fmla="*/ 484780 h 969560"/>
              <a:gd name="connsiteX17" fmla="*/ 9849 w 4508453"/>
              <a:gd name="connsiteY17" fmla="*/ 387080 h 969560"/>
              <a:gd name="connsiteX18" fmla="*/ 484780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1260428" y="88141"/>
                </a:moveTo>
                <a:lnTo>
                  <a:pt x="1260428" y="890894"/>
                </a:lnTo>
                <a:lnTo>
                  <a:pt x="3969982" y="890894"/>
                </a:lnTo>
                <a:cubicBezTo>
                  <a:pt x="4213824" y="890894"/>
                  <a:pt x="4411496" y="711192"/>
                  <a:pt x="4411496" y="489518"/>
                </a:cubicBezTo>
                <a:lnTo>
                  <a:pt x="4411497" y="489518"/>
                </a:lnTo>
                <a:cubicBezTo>
                  <a:pt x="4411497" y="267843"/>
                  <a:pt x="4213825" y="88141"/>
                  <a:pt x="3969983" y="88141"/>
                </a:cubicBezTo>
                <a:close/>
                <a:moveTo>
                  <a:pt x="484780" y="0"/>
                </a:moveTo>
                <a:lnTo>
                  <a:pt x="4023673" y="0"/>
                </a:lnTo>
                <a:cubicBezTo>
                  <a:pt x="4291410" y="0"/>
                  <a:pt x="4508453" y="217043"/>
                  <a:pt x="4508453" y="484780"/>
                </a:cubicBezTo>
                <a:lnTo>
                  <a:pt x="4508452" y="484780"/>
                </a:lnTo>
                <a:cubicBezTo>
                  <a:pt x="4508452" y="752517"/>
                  <a:pt x="4291409" y="969560"/>
                  <a:pt x="4023672" y="969560"/>
                </a:cubicBezTo>
                <a:lnTo>
                  <a:pt x="484780" y="969559"/>
                </a:lnTo>
                <a:cubicBezTo>
                  <a:pt x="250510" y="969559"/>
                  <a:pt x="55053" y="803386"/>
                  <a:pt x="9849" y="582479"/>
                </a:cubicBezTo>
                <a:lnTo>
                  <a:pt x="0" y="484780"/>
                </a:lnTo>
                <a:lnTo>
                  <a:pt x="9849" y="387080"/>
                </a:lnTo>
                <a:cubicBezTo>
                  <a:pt x="55053" y="166174"/>
                  <a:pt x="250510" y="0"/>
                  <a:pt x="484780" y="0"/>
                </a:cubicBezTo>
                <a:close/>
              </a:path>
            </a:pathLst>
          </a:custGeom>
          <a:solidFill>
            <a:schemeClr val="accent1"/>
          </a:solidFill>
          <a:ln w="25400" cap="flat" cmpd="sng" algn="ctr">
            <a:noFill/>
            <a:prstDash val="solid"/>
          </a:ln>
          <a:effectLst/>
        </p:spPr>
        <p:txBody>
          <a:bodyPr wrap="square" lIns="972922" tIns="0" rIns="0" bIns="0" rtlCol="0" anchor="ctr" anchorCtr="0">
            <a:normAutofit/>
          </a:bodyPr>
          <a:lstStyle/>
          <a:p>
            <a:pPr defTabSz="685869">
              <a:defRPr/>
            </a:pPr>
            <a:r>
              <a:rPr lang="zh-TW" altLang="en-US" sz="1400" b="1" dirty="0">
                <a:solidFill>
                  <a:schemeClr val="accent1"/>
                </a:solidFill>
                <a:latin typeface="Source Han Sans TC"/>
                <a:ea typeface="Source Han Sans K Medium" panose="020B0600000000000000" pitchFamily="34" charset="-128"/>
                <a:sym typeface="Source Han Sans K Medium" panose="020B0600000000000000" pitchFamily="34" charset="-128"/>
              </a:rPr>
              <a:t>安全監控</a:t>
            </a:r>
            <a:r>
              <a:rPr lang="en-US" altLang="zh-TW" sz="1400" b="1" dirty="0">
                <a:solidFill>
                  <a:schemeClr val="accent1"/>
                </a:solidFill>
                <a:latin typeface="Source Han Sans TC"/>
                <a:ea typeface="Source Han Sans K Medium" panose="020B0600000000000000" pitchFamily="34" charset="-128"/>
                <a:sym typeface="Source Han Sans K Medium" panose="020B0600000000000000" pitchFamily="34" charset="-128"/>
              </a:rPr>
              <a:t>-</a:t>
            </a:r>
            <a:r>
              <a:rPr lang="zh-TW" altLang="en-US" sz="1400" b="1" dirty="0">
                <a:solidFill>
                  <a:schemeClr val="accent1"/>
                </a:solidFill>
                <a:latin typeface="Source Han Sans TC"/>
                <a:ea typeface="Source Han Sans K Medium" panose="020B0600000000000000" pitchFamily="34" charset="-128"/>
                <a:sym typeface="Source Han Sans K Medium" panose="020B0600000000000000" pitchFamily="34" charset="-128"/>
              </a:rPr>
              <a:t>陳翰緯</a:t>
            </a:r>
            <a:endParaRPr lang="zh-CN" altLang="en-US" sz="1400" kern="0" dirty="0">
              <a:solidFill>
                <a:schemeClr val="accent1"/>
              </a:solidFill>
              <a:latin typeface="Source Han Sans K Medium" panose="020B0600000000000000" pitchFamily="34" charset="-128"/>
              <a:ea typeface="Source Han Sans K Medium" panose="020B0600000000000000" pitchFamily="34" charset="-128"/>
              <a:sym typeface="Source Han Sans K Medium" panose="020B0600000000000000" pitchFamily="34" charset="-128"/>
            </a:endParaRPr>
          </a:p>
        </p:txBody>
      </p:sp>
      <p:sp>
        <p:nvSpPr>
          <p:cNvPr id="12" name="MH_Other_1">
            <a:extLst>
              <a:ext uri="{FF2B5EF4-FFF2-40B4-BE49-F238E27FC236}">
                <a16:creationId xmlns:a16="http://schemas.microsoft.com/office/drawing/2014/main" id="{68BA08AA-6D46-4357-8B04-FB1A87DF93E9}"/>
              </a:ext>
            </a:extLst>
          </p:cNvPr>
          <p:cNvSpPr txBox="1"/>
          <p:nvPr>
            <p:custDataLst>
              <p:tags r:id="rId2"/>
            </p:custDataLst>
          </p:nvPr>
        </p:nvSpPr>
        <p:spPr>
          <a:xfrm flipH="1">
            <a:off x="4664453" y="2126353"/>
            <a:ext cx="601520" cy="492443"/>
          </a:xfrm>
          <a:prstGeom prst="rect">
            <a:avLst/>
          </a:prstGeom>
          <a:noFill/>
          <a:effectLst/>
        </p:spPr>
        <p:txBody>
          <a:bodyPr wrap="square" lIns="0" tIns="0" rIns="0" bIns="0" rtlCol="0" anchor="t" anchorCtr="0">
            <a:norm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zh-TW" altLang="zh-TW" sz="3200" b="0" dirty="0">
                <a:solidFill>
                  <a:srgbClr val="FFFFFF"/>
                </a:solidFill>
                <a:latin typeface="Source Han Sans TC"/>
                <a:ea typeface="Source Han Sans TC"/>
                <a:cs typeface="IrisUPC" pitchFamily="34" charset="-34"/>
                <a:sym typeface="Source Han Sans K Medium" panose="020B0600000000000000" pitchFamily="34" charset="-128"/>
              </a:rPr>
              <a:t>0</a:t>
            </a:r>
            <a:r>
              <a:rPr lang="en-US" altLang="zh-TW" sz="3200" b="0" dirty="0">
                <a:solidFill>
                  <a:srgbClr val="FFFFFF"/>
                </a:solidFill>
                <a:latin typeface="Source Han Sans TC"/>
                <a:ea typeface="Source Han Sans TC"/>
                <a:cs typeface="IrisUPC" pitchFamily="34" charset="-34"/>
                <a:sym typeface="Source Han Sans K Medium" panose="020B0600000000000000" pitchFamily="34" charset="-128"/>
              </a:rPr>
              <a:t>4</a:t>
            </a:r>
            <a:endParaRPr lang="zh-CN" altLang="en-US" sz="3200" b="0" dirty="0">
              <a:solidFill>
                <a:srgbClr val="FFFFFF"/>
              </a:solidFill>
              <a:latin typeface="Source Han Sans K Medium" panose="020B0600000000000000" pitchFamily="34" charset="-128"/>
              <a:ea typeface="Source Han Sans K Medium" panose="020B0600000000000000" pitchFamily="34" charset="-128"/>
              <a:cs typeface="IrisUPC" pitchFamily="34" charset="-34"/>
              <a:sym typeface="Source Han Sans K Medium" panose="020B0600000000000000" pitchFamily="34" charset="-128"/>
            </a:endParaRPr>
          </a:p>
        </p:txBody>
      </p:sp>
      <p:pic>
        <p:nvPicPr>
          <p:cNvPr id="6" name="图片 5">
            <a:extLst>
              <a:ext uri="{FF2B5EF4-FFF2-40B4-BE49-F238E27FC236}">
                <a16:creationId xmlns:a16="http://schemas.microsoft.com/office/drawing/2014/main" id="{47F25D82-E5D2-4BC2-AAC4-4422F8F543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088" y="225204"/>
            <a:ext cx="5145088" cy="5145088"/>
          </a:xfrm>
          <a:prstGeom prst="rect">
            <a:avLst/>
          </a:prstGeom>
        </p:spPr>
      </p:pic>
    </p:spTree>
    <p:extLst>
      <p:ext uri="{BB962C8B-B14F-4D97-AF65-F5344CB8AC3E}">
        <p14:creationId xmlns:p14="http://schemas.microsoft.com/office/powerpoint/2010/main" val="4043399703"/>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OS" val="Unix 2.6 unknown"/>
  <p:tag name="AS_RELEASE_DATE" val="2021.11.30"/>
  <p:tag name="AS_TITLE" val="Aspose.Slides for Java"/>
  <p:tag name="AS_VERSION" val="21.11"/>
</p:tagLst>
</file>

<file path=ppt/tags/tag10.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ORDER" val="1"/>
  <p:tag name="MH_TYPE" val="SubTitle"/>
</p:tagLst>
</file>

<file path=ppt/tags/tag11.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ORDER" val="1"/>
  <p:tag name="MH_TYPE" val="Other"/>
</p:tagLst>
</file>

<file path=ppt/tags/tag12.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ORDER" val="1"/>
  <p:tag name="MH_TYPE" val="SubTitle"/>
</p:tagLst>
</file>

<file path=ppt/tags/tag13.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ORDER" val="1"/>
  <p:tag name="MH_TYPE" val="Other"/>
</p:tagLst>
</file>

<file path=ppt/tags/tag14.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ORDER" val="1"/>
  <p:tag name="MH_TYPE" val="SubTitle"/>
</p:tagLst>
</file>

<file path=ppt/tags/tag15.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ORDER" val="1"/>
  <p:tag name="MH_TYPE" val="Other"/>
</p:tagLst>
</file>

<file path=ppt/tags/tag16.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ORDER" val="1"/>
  <p:tag name="MH_TYPE" val="SubTitle"/>
</p:tagLst>
</file>

<file path=ppt/tags/tag17.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ORDER" val="1"/>
  <p:tag name="MH_TYPE" val="Other"/>
</p:tagLst>
</file>

<file path=ppt/tags/tag18.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ORDER" val="1"/>
  <p:tag name="MH_TYPE" val="SubTitle"/>
</p:tagLst>
</file>

<file path=ppt/tags/tag19.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ORDER" val="1"/>
  <p:tag name="MH_TYPE" val="SubTitle"/>
</p:tagLst>
</file>

<file path=ppt/tags/tag2.xml><?xml version="1.0" encoding="utf-8"?>
<p:tagLst xmlns:a="http://schemas.openxmlformats.org/drawingml/2006/main" xmlns:r="http://schemas.openxmlformats.org/officeDocument/2006/relationships" xmlns:p="http://schemas.openxmlformats.org/presentationml/2006/main">
  <p:tag name="MH" val="20161022203851"/>
  <p:tag name="MH_CATEGORY" val="#BingLLB#"/>
  <p:tag name="MH_LAYOUT" val="SubTitle"/>
  <p:tag name="MH_LIBRARY" val="GRAPHIC"/>
  <p:tag name="MH_NUMBER" val="5"/>
  <p:tag name="MH_TYPE" val="#NeiR#"/>
</p:tagLst>
</file>

<file path=ppt/tags/tag20.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ORDER" val="1"/>
  <p:tag name="MH_TYPE" val="SubTitle"/>
</p:tagLst>
</file>

<file path=ppt/tags/tag21.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ORDER" val="1"/>
  <p:tag name="MH_TYPE" val="SubTitle"/>
</p:tagLst>
</file>

<file path=ppt/tags/tag22.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ORDER" val="1"/>
  <p:tag name="MH_TYPE" val="SubTitle"/>
</p:tagLst>
</file>

<file path=ppt/tags/tag23.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ORDER" val="1"/>
  <p:tag name="MH_TYPE" val="SubTitle"/>
</p:tagLst>
</file>

<file path=ppt/tags/tag24.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ORDER" val="1"/>
  <p:tag name="MH_TYPE" val="Other"/>
</p:tagLst>
</file>

<file path=ppt/tags/tag25.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ORDER" val="1"/>
  <p:tag name="MH_TYPE" val="SubTitle"/>
</p:tagLst>
</file>

<file path=ppt/tags/tag26.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ORDER" val="1"/>
  <p:tag name="MH_TYPE" val="Other"/>
</p:tagLst>
</file>

<file path=ppt/tags/tag27.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ORDER" val="1"/>
  <p:tag name="MH_TYPE" val="SubTitle"/>
</p:tagLst>
</file>

<file path=ppt/tags/tag28.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ORDER" val="1"/>
  <p:tag name="MH_TYPE" val="Other"/>
</p:tagLst>
</file>

<file path=ppt/tags/tag29.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ORDER" val="1"/>
  <p:tag name="MH_TYPE" val="SubTitle"/>
</p:tagLst>
</file>

<file path=ppt/tags/tag3.xml><?xml version="1.0" encoding="utf-8"?>
<p:tagLst xmlns:a="http://schemas.openxmlformats.org/drawingml/2006/main" xmlns:r="http://schemas.openxmlformats.org/officeDocument/2006/relationships" xmlns:p="http://schemas.openxmlformats.org/presentationml/2006/main">
  <p:tag name="ID" val="553512"/>
  <p:tag name="MH" val="20160830110146"/>
  <p:tag name="MH_LIBRARY" val="CONTENTS"/>
  <p:tag name="MH_TYPE" val="OTHERS"/>
</p:tagLst>
</file>

<file path=ppt/tags/tag30.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ORDER" val="1"/>
  <p:tag name="MH_TYPE" val="Other"/>
</p:tagLst>
</file>

<file path=ppt/tags/tag31.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ORDER" val="1"/>
  <p:tag name="MH_TYPE" val="SubTitle"/>
</p:tagLst>
</file>

<file path=ppt/tags/tag32.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ORDER" val="1"/>
  <p:tag name="MH_TYPE" val="Other"/>
</p:tagLst>
</file>

<file path=ppt/tags/tag33.xml><?xml version="1.0" encoding="utf-8"?>
<p:tagLst xmlns:a="http://schemas.openxmlformats.org/drawingml/2006/main" xmlns:r="http://schemas.openxmlformats.org/officeDocument/2006/relationships" xmlns:p="http://schemas.openxmlformats.org/presentationml/2006/main">
  <p:tag name="PA" val="v3.0.1"/>
</p:tagLst>
</file>

<file path=ppt/tags/tag34.xml><?xml version="1.0" encoding="utf-8"?>
<p:tagLst xmlns:a="http://schemas.openxmlformats.org/drawingml/2006/main" xmlns:r="http://schemas.openxmlformats.org/officeDocument/2006/relationships" xmlns:p="http://schemas.openxmlformats.org/presentationml/2006/main">
  <p:tag name="PA" val="v3.0.1"/>
</p:tagLst>
</file>

<file path=ppt/tags/tag35.xml><?xml version="1.0" encoding="utf-8"?>
<p:tagLst xmlns:a="http://schemas.openxmlformats.org/drawingml/2006/main" xmlns:r="http://schemas.openxmlformats.org/officeDocument/2006/relationships" xmlns:p="http://schemas.openxmlformats.org/presentationml/2006/main">
  <p:tag name="PA" val="v3.0.1"/>
</p:tagLst>
</file>

<file path=ppt/tags/tag36.xml><?xml version="1.0" encoding="utf-8"?>
<p:tagLst xmlns:a="http://schemas.openxmlformats.org/drawingml/2006/main" xmlns:r="http://schemas.openxmlformats.org/officeDocument/2006/relationships" xmlns:p="http://schemas.openxmlformats.org/presentationml/2006/main">
  <p:tag name="PA" val="v3.0.1"/>
</p:tagLst>
</file>

<file path=ppt/tags/tag37.xml><?xml version="1.0" encoding="utf-8"?>
<p:tagLst xmlns:a="http://schemas.openxmlformats.org/drawingml/2006/main" xmlns:r="http://schemas.openxmlformats.org/officeDocument/2006/relationships" xmlns:p="http://schemas.openxmlformats.org/presentationml/2006/main">
  <p:tag name="PA" val="v3.0.1"/>
</p:tagLst>
</file>

<file path=ppt/tags/tag38.xml><?xml version="1.0" encoding="utf-8"?>
<p:tagLst xmlns:a="http://schemas.openxmlformats.org/drawingml/2006/main" xmlns:r="http://schemas.openxmlformats.org/officeDocument/2006/relationships" xmlns:p="http://schemas.openxmlformats.org/presentationml/2006/main">
  <p:tag name="PA" val="v3.0.1"/>
</p:tagLst>
</file>

<file path=ppt/tags/tag39.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ORDER" val="1"/>
  <p:tag name="MH_TYPE" val="SubTitle"/>
</p:tagLst>
</file>

<file path=ppt/tags/tag40.xml><?xml version="1.0" encoding="utf-8"?>
<p:tagLst xmlns:a="http://schemas.openxmlformats.org/drawingml/2006/main" xmlns:r="http://schemas.openxmlformats.org/officeDocument/2006/relationships" xmlns:p="http://schemas.openxmlformats.org/presentationml/2006/main">
  <p:tag name="PA" val="v3.0.1"/>
</p:tagLst>
</file>

<file path=ppt/tags/tag41.xml><?xml version="1.0" encoding="utf-8"?>
<p:tagLst xmlns:a="http://schemas.openxmlformats.org/drawingml/2006/main" xmlns:r="http://schemas.openxmlformats.org/officeDocument/2006/relationships" xmlns:p="http://schemas.openxmlformats.org/presentationml/2006/main">
  <p:tag name="PA" val="v3.0.1"/>
</p:tagLst>
</file>

<file path=ppt/tags/tag42.xml><?xml version="1.0" encoding="utf-8"?>
<p:tagLst xmlns:a="http://schemas.openxmlformats.org/drawingml/2006/main" xmlns:r="http://schemas.openxmlformats.org/officeDocument/2006/relationships" xmlns:p="http://schemas.openxmlformats.org/presentationml/2006/main">
  <p:tag name="PA" val="v3.0.1"/>
</p:tagLst>
</file>

<file path=ppt/tags/tag43.xml><?xml version="1.0" encoding="utf-8"?>
<p:tagLst xmlns:a="http://schemas.openxmlformats.org/drawingml/2006/main" xmlns:r="http://schemas.openxmlformats.org/officeDocument/2006/relationships" xmlns:p="http://schemas.openxmlformats.org/presentationml/2006/main">
  <p:tag name="PA" val="v3.0.1"/>
</p:tagLst>
</file>

<file path=ppt/tags/tag44.xml><?xml version="1.0" encoding="utf-8"?>
<p:tagLst xmlns:a="http://schemas.openxmlformats.org/drawingml/2006/main" xmlns:r="http://schemas.openxmlformats.org/officeDocument/2006/relationships" xmlns:p="http://schemas.openxmlformats.org/presentationml/2006/main">
  <p:tag name="PA" val="v3.0.1"/>
</p:tagLst>
</file>

<file path=ppt/tags/tag45.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ORDER" val="1"/>
  <p:tag name="MH_TYPE" val="SubTitle"/>
</p:tagLst>
</file>

<file path=ppt/tags/tag46.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ORDER" val="1"/>
  <p:tag name="MH_TYPE" val="Other"/>
</p:tagLst>
</file>

<file path=ppt/tags/tag47.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ORDER" val="1"/>
  <p:tag name="MH_TYPE" val="SubTitle"/>
</p:tagLst>
</file>

<file path=ppt/tags/tag48.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ORDER" val="1"/>
  <p:tag name="MH_TYPE" val="Other"/>
</p:tagLst>
</file>

<file path=ppt/tags/tag49.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ORDER" val="1"/>
  <p:tag name="MH_TYPE" val="Other"/>
</p:tagLst>
</file>

<file path=ppt/tags/tag50.xml><?xml version="1.0" encoding="utf-8"?>
<p:tagLst xmlns:a="http://schemas.openxmlformats.org/drawingml/2006/main" xmlns:r="http://schemas.openxmlformats.org/officeDocument/2006/relationships" xmlns:p="http://schemas.openxmlformats.org/presentationml/2006/main">
  <p:tag name="PA" val="v3.0.1"/>
</p:tagLst>
</file>

<file path=ppt/tags/tag51.xml><?xml version="1.0" encoding="utf-8"?>
<p:tagLst xmlns:a="http://schemas.openxmlformats.org/drawingml/2006/main" xmlns:r="http://schemas.openxmlformats.org/officeDocument/2006/relationships" xmlns:p="http://schemas.openxmlformats.org/presentationml/2006/main">
  <p:tag name="PA" val="v3.0.1"/>
</p:tagLst>
</file>

<file path=ppt/tags/tag52.xml><?xml version="1.0" encoding="utf-8"?>
<p:tagLst xmlns:a="http://schemas.openxmlformats.org/drawingml/2006/main" xmlns:r="http://schemas.openxmlformats.org/officeDocument/2006/relationships" xmlns:p="http://schemas.openxmlformats.org/presentationml/2006/main">
  <p:tag name="PA" val="v3.0.1"/>
</p:tagLst>
</file>

<file path=ppt/tags/tag53.xml><?xml version="1.0" encoding="utf-8"?>
<p:tagLst xmlns:a="http://schemas.openxmlformats.org/drawingml/2006/main" xmlns:r="http://schemas.openxmlformats.org/officeDocument/2006/relationships" xmlns:p="http://schemas.openxmlformats.org/presentationml/2006/main">
  <p:tag name="PA" val="v3.0.1"/>
</p:tagLst>
</file>

<file path=ppt/tags/tag54.xml><?xml version="1.0" encoding="utf-8"?>
<p:tagLst xmlns:a="http://schemas.openxmlformats.org/drawingml/2006/main" xmlns:r="http://schemas.openxmlformats.org/officeDocument/2006/relationships" xmlns:p="http://schemas.openxmlformats.org/presentationml/2006/main">
  <p:tag name="PA" val="v3.0.1"/>
</p:tagLst>
</file>

<file path=ppt/tags/tag55.xml><?xml version="1.0" encoding="utf-8"?>
<p:tagLst xmlns:a="http://schemas.openxmlformats.org/drawingml/2006/main" xmlns:r="http://schemas.openxmlformats.org/officeDocument/2006/relationships" xmlns:p="http://schemas.openxmlformats.org/presentationml/2006/main">
  <p:tag name="PA" val="v3.0.1"/>
</p:tagLst>
</file>

<file path=ppt/tags/tag56.xml><?xml version="1.0" encoding="utf-8"?>
<p:tagLst xmlns:a="http://schemas.openxmlformats.org/drawingml/2006/main" xmlns:r="http://schemas.openxmlformats.org/officeDocument/2006/relationships" xmlns:p="http://schemas.openxmlformats.org/presentationml/2006/main">
  <p:tag name="PA" val="v3.0.1"/>
</p:tagLst>
</file>

<file path=ppt/tags/tag57.xml><?xml version="1.0" encoding="utf-8"?>
<p:tagLst xmlns:a="http://schemas.openxmlformats.org/drawingml/2006/main" xmlns:r="http://schemas.openxmlformats.org/officeDocument/2006/relationships" xmlns:p="http://schemas.openxmlformats.org/presentationml/2006/main">
  <p:tag name="PA" val="v3.0.1"/>
</p:tagLst>
</file>

<file path=ppt/tags/tag58.xml><?xml version="1.0" encoding="utf-8"?>
<p:tagLst xmlns:a="http://schemas.openxmlformats.org/drawingml/2006/main" xmlns:r="http://schemas.openxmlformats.org/officeDocument/2006/relationships" xmlns:p="http://schemas.openxmlformats.org/presentationml/2006/main">
  <p:tag name="PA" val="v3.0.1"/>
</p:tagLst>
</file>

<file path=ppt/tags/tag59.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ORDER" val="1"/>
  <p:tag name="MH_TYPE" val="SubTitle"/>
</p:tagLst>
</file>

<file path=ppt/tags/tag60.xml><?xml version="1.0" encoding="utf-8"?>
<p:tagLst xmlns:a="http://schemas.openxmlformats.org/drawingml/2006/main" xmlns:r="http://schemas.openxmlformats.org/officeDocument/2006/relationships" xmlns:p="http://schemas.openxmlformats.org/presentationml/2006/main">
  <p:tag name="PA" val="v3.0.1"/>
</p:tagLst>
</file>

<file path=ppt/tags/tag61.xml><?xml version="1.0" encoding="utf-8"?>
<p:tagLst xmlns:a="http://schemas.openxmlformats.org/drawingml/2006/main" xmlns:r="http://schemas.openxmlformats.org/officeDocument/2006/relationships" xmlns:p="http://schemas.openxmlformats.org/presentationml/2006/main">
  <p:tag name="PA" val="v3.0.1"/>
</p:tagLst>
</file>

<file path=ppt/tags/tag62.xml><?xml version="1.0" encoding="utf-8"?>
<p:tagLst xmlns:a="http://schemas.openxmlformats.org/drawingml/2006/main" xmlns:r="http://schemas.openxmlformats.org/officeDocument/2006/relationships" xmlns:p="http://schemas.openxmlformats.org/presentationml/2006/main">
  <p:tag name="PA" val="v3.0.1"/>
</p:tagLst>
</file>

<file path=ppt/tags/tag63.xml><?xml version="1.0" encoding="utf-8"?>
<p:tagLst xmlns:a="http://schemas.openxmlformats.org/drawingml/2006/main" xmlns:r="http://schemas.openxmlformats.org/officeDocument/2006/relationships" xmlns:p="http://schemas.openxmlformats.org/presentationml/2006/main">
  <p:tag name="PA" val="v3.0.1"/>
</p:tagLst>
</file>

<file path=ppt/tags/tag64.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ORDER" val="1"/>
  <p:tag name="MH_TYPE" val="SubTitle"/>
</p:tagLst>
</file>

<file path=ppt/tags/tag65.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ORDER" val="1"/>
  <p:tag name="MH_TYPE" val="Other"/>
</p:tagLst>
</file>

<file path=ppt/tags/tag66.xml><?xml version="1.0" encoding="utf-8"?>
<p:tagLst xmlns:a="http://schemas.openxmlformats.org/drawingml/2006/main" xmlns:r="http://schemas.openxmlformats.org/officeDocument/2006/relationships" xmlns:p="http://schemas.openxmlformats.org/presentationml/2006/main">
  <p:tag name="TIMING" val="|1.7|1.3|3.2|1.2|1.1"/>
</p:tagLst>
</file>

<file path=ppt/tags/tag7.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ORDER" val="1"/>
  <p:tag name="MH_TYPE" val="Other"/>
</p:tagLst>
</file>

<file path=ppt/tags/tag8.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ORDER" val="1"/>
  <p:tag name="MH_TYPE" val="SubTitle"/>
</p:tagLst>
</file>

<file path=ppt/tags/tag9.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ORDER" val="1"/>
  <p:tag name="MH_TYPE" val="Other"/>
</p:tagLst>
</file>

<file path=ppt/theme/theme1.xml><?xml version="1.0" encoding="utf-8"?>
<a:theme xmlns:a="http://schemas.openxmlformats.org/drawingml/2006/main" name="Office 主题​​">
  <a:themeElements>
    <a:clrScheme name="自定义 1620">
      <a:dk1>
        <a:sysClr val="windowText" lastClr="000000"/>
      </a:dk1>
      <a:lt1>
        <a:sysClr val="window" lastClr="FFFFFF"/>
      </a:lt1>
      <a:dk2>
        <a:srgbClr val="1F497D"/>
      </a:dk2>
      <a:lt2>
        <a:srgbClr val="EEECE1"/>
      </a:lt2>
      <a:accent1>
        <a:srgbClr val="219CD0"/>
      </a:accent1>
      <a:accent2>
        <a:srgbClr val="F2911C"/>
      </a:accent2>
      <a:accent3>
        <a:srgbClr val="219CD0"/>
      </a:accent3>
      <a:accent4>
        <a:srgbClr val="F2911C"/>
      </a:accent4>
      <a:accent5>
        <a:srgbClr val="219CD0"/>
      </a:accent5>
      <a:accent6>
        <a:srgbClr val="F2911C"/>
      </a:accent6>
      <a:hlink>
        <a:srgbClr val="0000FF"/>
      </a:hlink>
      <a:folHlink>
        <a:srgbClr val="800080"/>
      </a:folHlink>
    </a:clrScheme>
    <a:fontScheme name="Office 主题​​">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等线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等线"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1757</TotalTime>
  <Words>2365</Words>
  <Application>Microsoft Office PowerPoint</Application>
  <PresentationFormat>自訂</PresentationFormat>
  <Paragraphs>283</Paragraphs>
  <Slides>35</Slides>
  <Notes>30</Notes>
  <HiddenSlides>20</HiddenSlides>
  <MMClips>0</MMClips>
  <ScaleCrop>false</ScaleCrop>
  <HeadingPairs>
    <vt:vector size="6" baseType="variant">
      <vt:variant>
        <vt:lpstr>使用字型</vt:lpstr>
      </vt:variant>
      <vt:variant>
        <vt:i4>13</vt:i4>
      </vt:variant>
      <vt:variant>
        <vt:lpstr>佈景主題</vt:lpstr>
      </vt:variant>
      <vt:variant>
        <vt:i4>1</vt:i4>
      </vt:variant>
      <vt:variant>
        <vt:lpstr>投影片標題</vt:lpstr>
      </vt:variant>
      <vt:variant>
        <vt:i4>35</vt:i4>
      </vt:variant>
    </vt:vector>
  </HeadingPairs>
  <TitlesOfParts>
    <vt:vector size="49" baseType="lpstr">
      <vt:lpstr>等线</vt:lpstr>
      <vt:lpstr>Glegoo</vt:lpstr>
      <vt:lpstr>Lato Hairline</vt:lpstr>
      <vt:lpstr>微软雅黑</vt:lpstr>
      <vt:lpstr>Mission Gothic Regular</vt:lpstr>
      <vt:lpstr>Source Han Sans K Medium</vt:lpstr>
      <vt:lpstr>Source Han Sans TC</vt:lpstr>
      <vt:lpstr>Arial</vt:lpstr>
      <vt:lpstr>Calibri</vt:lpstr>
      <vt:lpstr>Calibri Light</vt:lpstr>
      <vt:lpstr>Lato Light</vt:lpstr>
      <vt:lpstr>Lato Regular</vt:lpstr>
      <vt:lpstr>Wingdings</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003</dc:title>
  <dc:creator>Administrator</dc:creator>
  <cp:lastModifiedBy>明誠 楊</cp:lastModifiedBy>
  <cp:revision>315</cp:revision>
  <dcterms:created xsi:type="dcterms:W3CDTF">2017-06-23T03:09:21Z</dcterms:created>
  <dcterms:modified xsi:type="dcterms:W3CDTF">2024-08-20T05:29:06Z</dcterms:modified>
</cp:coreProperties>
</file>